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20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4"/>
  </p:sldMasterIdLst>
  <p:notesMasterIdLst>
    <p:notesMasterId r:id="rId6"/>
  </p:notesMasterIdLst>
  <p:handoutMasterIdLst>
    <p:handoutMasterId r:id="rId7"/>
  </p:handoutMasterIdLst>
  <p:sldIdLst>
    <p:sldId id="802" r:id="rId5"/>
  </p:sldIdLst>
  <p:sldSz cx="7772400" cy="10058400"/>
  <p:notesSz cx="7010400" cy="9296400"/>
  <p:custDataLst>
    <p:tags r:id="rId8"/>
  </p:custDataLst>
  <p:defaultTextStyle>
    <a:defPPr>
      <a:defRPr lang="en-US"/>
    </a:defPPr>
    <a:lvl1pPr marL="0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B95113-A994-9626-F80B-FAA6CBD38E65}" name="Gregor Babnik (SI)" initials="GB(" userId="S::gregor.babnik@pwc.com::32de4295-6f63-4190-8c7d-ff96476e13d8" providerId="AD"/>
  <p188:author id="{B65EEE27-8654-421D-73B1-8BF33504488E}" name="Damir Kecko (HR)" initials="DK(" userId="S::damir.kecko@pwc.com::7ae784e1-7b45-4502-88a7-0257a656d3f9" providerId="AD"/>
  <p188:author id="{EBDE8E8A-1FEC-5581-734F-233B8DEDCDD2}" name="Primož Rozman (SI)" initials="PR(" userId="S::primoz.rozman@pwc.com::04c642d6-ce01-4eb5-857d-d5da7ef19be8" providerId="AD"/>
  <p188:author id="{C9E437B6-6418-A7F2-43AE-D6F12510CD33}" name="Angela Jordanoska (SI)" initials="AJ(" userId="S::angela.jordanoska@pwc.com::432e4fbf-cdf5-42df-bed8-9c09dc301cec" providerId="AD"/>
  <p188:author id="{AAC6E3D0-A6E2-CD9A-B313-EBF2C598E656}" name="Žiga Gregorincic (SI)" initials="ŽG(" userId="S::ziga.gregorincic@pwc.com::446cad94-1ed3-4b1b-8c2e-16550b61c70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a Klecina (HR)" initials="MK(" lastIdx="32" clrIdx="0"/>
  <p:cmAuthor id="2" name="Anđela Ivos (HR)" initials="AI(" lastIdx="55" clrIdx="1"/>
  <p:cmAuthor id="3" name="Darija Hikec (HR)" initials="DH(" lastIdx="5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C6D6C"/>
    <a:srgbClr val="6F6F6F"/>
    <a:srgbClr val="717171"/>
    <a:srgbClr val="757575"/>
    <a:srgbClr val="464646"/>
    <a:srgbClr val="D9D9D9"/>
    <a:srgbClr val="F2F2F2"/>
    <a:srgbClr val="7D7D7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74ED0A72-4B8E-423B-AE2F-120ADE3C16FB}" styleName="Smart Table Text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6350" cmpd="sng">
              <a:solidFill>
                <a:schemeClr val="dk2"/>
              </a:solidFill>
            </a:ln>
          </a:bottom>
        </a:tcBdr>
      </a:tcStyle>
    </a:band1H>
    <a:band2H>
      <a:tcStyle>
        <a:tcBdr>
          <a:bottom>
            <a:ln w="6350" cmpd="sng">
              <a:solidFill>
                <a:schemeClr val="dk2"/>
              </a:solidFill>
            </a:ln>
          </a:bottom>
        </a:tcBdr>
      </a:tcStyle>
    </a:band2H>
    <a:firstCol>
      <a:tcTxStyle b="off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ff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inor">
          <a:prstClr val="black"/>
        </a:fontRef>
        <a:schemeClr val="accent1"/>
      </a:tcTxStyle>
      <a:tcStyle>
        <a:tcBdr>
          <a:bottom>
            <a:ln w="1905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ff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inor">
          <a:prstClr val="black"/>
        </a:fontRef>
        <a:schemeClr val="accent1"/>
      </a:tcTxStyle>
      <a:tcStyle>
        <a:tcBdr>
          <a:top>
            <a:ln>
              <a:noFill/>
            </a:ln>
          </a:top>
          <a:bottom>
            <a:ln w="1905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ff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inor">
          <a:prstClr val="black"/>
        </a:fontRef>
        <a:schemeClr val="accent1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inor">
          <a:prstClr val="black"/>
        </a:fontRef>
        <a:schemeClr val="accent1"/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539" y="77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D35B1-60AB-43F7-96E0-8278C11AA7BA}" type="datetimeFigureOut">
              <a:rPr lang="en-GB" smtClean="0"/>
              <a:pPr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B74D-572E-4F08-9394-3ECB1E1638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007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935B-3E5D-4FF0-8ED3-E5C882647223}" type="datetimeFigureOut">
              <a:rPr lang="en-US" smtClean="0"/>
              <a:pPr/>
              <a:t>4/9/2025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706B8-EBCC-470A-8AE8-B49CE76EE6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54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706B8-EBCC-470A-8AE8-B49CE76EE6E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60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7" Type="http://schemas.openxmlformats.org/officeDocument/2006/relationships/image" Target="../media/image3.emf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oleObject" Target="../embeddings/oleObject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5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3" Type="http://schemas.openxmlformats.org/officeDocument/2006/relationships/tags" Target="../tags/tag108.xml"/><Relationship Id="rId7" Type="http://schemas.openxmlformats.org/officeDocument/2006/relationships/tags" Target="../tags/tag112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5" Type="http://schemas.openxmlformats.org/officeDocument/2006/relationships/tags" Target="../tags/tag11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9.xml"/><Relationship Id="rId9" Type="http://schemas.openxmlformats.org/officeDocument/2006/relationships/tags" Target="../tags/tag114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22.xml"/><Relationship Id="rId3" Type="http://schemas.openxmlformats.org/officeDocument/2006/relationships/tags" Target="../tags/tag117.xml"/><Relationship Id="rId7" Type="http://schemas.openxmlformats.org/officeDocument/2006/relationships/tags" Target="../tags/tag121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13" Type="http://schemas.openxmlformats.org/officeDocument/2006/relationships/oleObject" Target="../embeddings/oleObject10.bin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7.xml"/><Relationship Id="rId9" Type="http://schemas.openxmlformats.org/officeDocument/2006/relationships/tags" Target="../tags/tag14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13" Type="http://schemas.openxmlformats.org/officeDocument/2006/relationships/oleObject" Target="../embeddings/oleObject11.bin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tags" Target="../tags/tag153.xml"/><Relationship Id="rId5" Type="http://schemas.openxmlformats.org/officeDocument/2006/relationships/tags" Target="../tags/tag147.xml"/><Relationship Id="rId10" Type="http://schemas.openxmlformats.org/officeDocument/2006/relationships/tags" Target="../tags/tag152.xml"/><Relationship Id="rId4" Type="http://schemas.openxmlformats.org/officeDocument/2006/relationships/tags" Target="../tags/tag146.xml"/><Relationship Id="rId9" Type="http://schemas.openxmlformats.org/officeDocument/2006/relationships/tags" Target="../tags/tag151.xml"/><Relationship Id="rId1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3" Type="http://schemas.openxmlformats.org/officeDocument/2006/relationships/tags" Target="../tags/tag156.xml"/><Relationship Id="rId7" Type="http://schemas.openxmlformats.org/officeDocument/2006/relationships/tags" Target="../tags/tag160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57.xml"/><Relationship Id="rId9" Type="http://schemas.openxmlformats.org/officeDocument/2006/relationships/tags" Target="../tags/tag16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70.xml"/><Relationship Id="rId3" Type="http://schemas.openxmlformats.org/officeDocument/2006/relationships/tags" Target="../tags/tag165.xml"/><Relationship Id="rId7" Type="http://schemas.openxmlformats.org/officeDocument/2006/relationships/tags" Target="../tags/tag169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6" Type="http://schemas.openxmlformats.org/officeDocument/2006/relationships/tags" Target="../tags/tag168.xml"/><Relationship Id="rId5" Type="http://schemas.openxmlformats.org/officeDocument/2006/relationships/tags" Target="../tags/tag16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66.xml"/><Relationship Id="rId9" Type="http://schemas.openxmlformats.org/officeDocument/2006/relationships/tags" Target="../tags/tag17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75.xml"/><Relationship Id="rId9" Type="http://schemas.openxmlformats.org/officeDocument/2006/relationships/tags" Target="../tags/tag180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88.xml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84.xml"/><Relationship Id="rId9" Type="http://schemas.openxmlformats.org/officeDocument/2006/relationships/tags" Target="../tags/tag189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image" Target="../media/image3.emf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0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93.xml"/><Relationship Id="rId7" Type="http://schemas.openxmlformats.org/officeDocument/2006/relationships/image" Target="../media/image5.png"/><Relationship Id="rId2" Type="http://schemas.openxmlformats.org/officeDocument/2006/relationships/tags" Target="../tags/tag192.xml"/><Relationship Id="rId1" Type="http://schemas.openxmlformats.org/officeDocument/2006/relationships/tags" Target="../tags/tag19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5.xml"/><Relationship Id="rId4" Type="http://schemas.openxmlformats.org/officeDocument/2006/relationships/tags" Target="../tags/tag194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98.xml"/><Relationship Id="rId7" Type="http://schemas.openxmlformats.org/officeDocument/2006/relationships/image" Target="../media/image5.png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0.xml"/><Relationship Id="rId4" Type="http://schemas.openxmlformats.org/officeDocument/2006/relationships/tags" Target="../tags/tag199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203.xml"/><Relationship Id="rId7" Type="http://schemas.openxmlformats.org/officeDocument/2006/relationships/image" Target="../media/image6.png"/><Relationship Id="rId2" Type="http://schemas.openxmlformats.org/officeDocument/2006/relationships/tags" Target="../tags/tag202.xml"/><Relationship Id="rId1" Type="http://schemas.openxmlformats.org/officeDocument/2006/relationships/tags" Target="../tags/tag20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5.xml"/><Relationship Id="rId4" Type="http://schemas.openxmlformats.org/officeDocument/2006/relationships/tags" Target="../tags/tag204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08.xml"/><Relationship Id="rId7" Type="http://schemas.openxmlformats.org/officeDocument/2006/relationships/tags" Target="../tags/tag212.xml"/><Relationship Id="rId2" Type="http://schemas.openxmlformats.org/officeDocument/2006/relationships/tags" Target="../tags/tag207.xml"/><Relationship Id="rId1" Type="http://schemas.openxmlformats.org/officeDocument/2006/relationships/tags" Target="../tags/tag206.xml"/><Relationship Id="rId6" Type="http://schemas.openxmlformats.org/officeDocument/2006/relationships/tags" Target="../tags/tag211.xml"/><Relationship Id="rId5" Type="http://schemas.openxmlformats.org/officeDocument/2006/relationships/tags" Target="../tags/tag210.xml"/><Relationship Id="rId4" Type="http://schemas.openxmlformats.org/officeDocument/2006/relationships/tags" Target="../tags/tag209.xml"/><Relationship Id="rId9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15.xml"/><Relationship Id="rId7" Type="http://schemas.openxmlformats.org/officeDocument/2006/relationships/tags" Target="../tags/tag219.xml"/><Relationship Id="rId2" Type="http://schemas.openxmlformats.org/officeDocument/2006/relationships/tags" Target="../tags/tag214.xml"/><Relationship Id="rId1" Type="http://schemas.openxmlformats.org/officeDocument/2006/relationships/tags" Target="../tags/tag213.x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9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2" Type="http://schemas.openxmlformats.org/officeDocument/2006/relationships/tags" Target="../tags/tag22.xml"/><Relationship Id="rId16" Type="http://schemas.openxmlformats.org/officeDocument/2006/relationships/image" Target="../media/image3.emf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2" Type="http://schemas.openxmlformats.org/officeDocument/2006/relationships/tags" Target="../tags/tag35.xml"/><Relationship Id="rId16" Type="http://schemas.openxmlformats.org/officeDocument/2006/relationships/image" Target="../media/image3.emf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oleObject" Target="../embeddings/oleObject4.bin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13" Type="http://schemas.openxmlformats.org/officeDocument/2006/relationships/tags" Target="../tags/tag59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tags" Target="../tags/tag58.xml"/><Relationship Id="rId17" Type="http://schemas.openxmlformats.org/officeDocument/2006/relationships/image" Target="../media/image3.emf"/><Relationship Id="rId2" Type="http://schemas.openxmlformats.org/officeDocument/2006/relationships/tags" Target="../tags/tag48.xml"/><Relationship Id="rId16" Type="http://schemas.openxmlformats.org/officeDocument/2006/relationships/oleObject" Target="../embeddings/oleObject5.bin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11" Type="http://schemas.openxmlformats.org/officeDocument/2006/relationships/tags" Target="../tags/tag57.xml"/><Relationship Id="rId5" Type="http://schemas.openxmlformats.org/officeDocument/2006/relationships/tags" Target="../tags/tag51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56.xml"/><Relationship Id="rId4" Type="http://schemas.openxmlformats.org/officeDocument/2006/relationships/tags" Target="../tags/tag50.xml"/><Relationship Id="rId9" Type="http://schemas.openxmlformats.org/officeDocument/2006/relationships/tags" Target="../tags/tag55.xml"/><Relationship Id="rId14" Type="http://schemas.openxmlformats.org/officeDocument/2006/relationships/tags" Target="../tags/tag60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image" Target="../media/image3.emf"/><Relationship Id="rId2" Type="http://schemas.openxmlformats.org/officeDocument/2006/relationships/tags" Target="../tags/tag62.xml"/><Relationship Id="rId16" Type="http://schemas.openxmlformats.org/officeDocument/2006/relationships/oleObject" Target="../embeddings/oleObject6.bin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5" Type="http://schemas.openxmlformats.org/officeDocument/2006/relationships/tags" Target="../tags/tag65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70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13" Type="http://schemas.openxmlformats.org/officeDocument/2006/relationships/tags" Target="../tags/tag87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12" Type="http://schemas.openxmlformats.org/officeDocument/2006/relationships/tags" Target="../tags/tag86.xml"/><Relationship Id="rId17" Type="http://schemas.openxmlformats.org/officeDocument/2006/relationships/image" Target="../media/image3.emf"/><Relationship Id="rId2" Type="http://schemas.openxmlformats.org/officeDocument/2006/relationships/tags" Target="../tags/tag76.xml"/><Relationship Id="rId16" Type="http://schemas.openxmlformats.org/officeDocument/2006/relationships/oleObject" Target="../embeddings/oleObject7.bin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11" Type="http://schemas.openxmlformats.org/officeDocument/2006/relationships/tags" Target="../tags/tag85.xml"/><Relationship Id="rId5" Type="http://schemas.openxmlformats.org/officeDocument/2006/relationships/tags" Target="../tags/tag79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84.xml"/><Relationship Id="rId4" Type="http://schemas.openxmlformats.org/officeDocument/2006/relationships/tags" Target="../tags/tag78.xml"/><Relationship Id="rId9" Type="http://schemas.openxmlformats.org/officeDocument/2006/relationships/tags" Target="../tags/tag83.xml"/><Relationship Id="rId14" Type="http://schemas.openxmlformats.org/officeDocument/2006/relationships/tags" Target="../tags/tag88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oleObject" Target="../embeddings/oleObject8.bin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5" Type="http://schemas.openxmlformats.org/officeDocument/2006/relationships/tags" Target="../tags/tag93.xml"/><Relationship Id="rId10" Type="http://schemas.openxmlformats.org/officeDocument/2006/relationships/tags" Target="../tags/tag98.xml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1B0421D-0F2C-4D5C-8C6A-4F33BBA87B51}"/>
              </a:ext>
            </a:extLst>
          </p:cNvPr>
          <p:cNvGrpSpPr/>
          <p:nvPr userDrawn="1"/>
        </p:nvGrpSpPr>
        <p:grpSpPr>
          <a:xfrm>
            <a:off x="1" y="1749"/>
            <a:ext cx="7772399" cy="6651063"/>
            <a:chOff x="0" y="-1850"/>
            <a:chExt cx="10058399" cy="513945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AC2468B-7B7C-4C8C-B055-6EEB0FDFB458}"/>
                </a:ext>
              </a:extLst>
            </p:cNvPr>
            <p:cNvSpPr/>
            <p:nvPr userDrawn="1"/>
          </p:nvSpPr>
          <p:spPr bwMode="hidden">
            <a:xfrm>
              <a:off x="0" y="-1850"/>
              <a:ext cx="6738778" cy="3854593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43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BBA73F9-E23B-456D-80BC-9D102C6807BF}"/>
                </a:ext>
              </a:extLst>
            </p:cNvPr>
            <p:cNvSpPr/>
            <p:nvPr userDrawn="1"/>
          </p:nvSpPr>
          <p:spPr bwMode="hidden">
            <a:xfrm>
              <a:off x="0" y="3852743"/>
              <a:ext cx="6738778" cy="1284865"/>
            </a:xfrm>
            <a:prstGeom prst="rect">
              <a:avLst/>
            </a:prstGeom>
            <a:solidFill>
              <a:srgbClr val="D04A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43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BE32A15-DC57-4998-AEBF-FEB28AD4F1C7}"/>
                </a:ext>
              </a:extLst>
            </p:cNvPr>
            <p:cNvSpPr/>
            <p:nvPr userDrawn="1"/>
          </p:nvSpPr>
          <p:spPr bwMode="hidden">
            <a:xfrm>
              <a:off x="6738779" y="-1850"/>
              <a:ext cx="3319620" cy="3854593"/>
            </a:xfrm>
            <a:prstGeom prst="rect">
              <a:avLst/>
            </a:prstGeom>
            <a:solidFill>
              <a:srgbClr val="EB8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43" dirty="0"/>
            </a:p>
          </p:txBody>
        </p: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ADEBCFBD-4064-4013-BFAD-CD6A74630FE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 bwMode="gray">
          <a:xfrm>
            <a:off x="220062" y="7935837"/>
            <a:ext cx="1391259" cy="1923451"/>
          </a:xfrm>
          <a:prstGeom prst="rect">
            <a:avLst/>
          </a:prstGeom>
        </p:spPr>
      </p:pic>
      <p:sp>
        <p:nvSpPr>
          <p:cNvPr id="12" name="Report Title">
            <a:extLst>
              <a:ext uri="{FF2B5EF4-FFF2-40B4-BE49-F238E27FC236}">
                <a16:creationId xmlns:a16="http://schemas.microsoft.com/office/drawing/2014/main" id="{33E879B0-433D-44B8-A45C-4AA9431195B4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384307" y="3114552"/>
            <a:ext cx="4693765" cy="492699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78724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091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13" name="Report Subtitle">
            <a:extLst>
              <a:ext uri="{FF2B5EF4-FFF2-40B4-BE49-F238E27FC236}">
                <a16:creationId xmlns:a16="http://schemas.microsoft.com/office/drawing/2014/main" id="{D138D7C5-AFED-488C-9EB0-31F9B7E94C54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384307" y="5097507"/>
            <a:ext cx="4693765" cy="160557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159" baseline="0">
                <a:solidFill>
                  <a:schemeClr val="bg1"/>
                </a:solidFill>
                <a:latin typeface="+mn-lt"/>
              </a:defRPr>
            </a:lvl1pPr>
            <a:lvl2pPr marL="39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0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4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6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1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5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48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14" name="Confidentiality Stamp">
            <a:extLst>
              <a:ext uri="{FF2B5EF4-FFF2-40B4-BE49-F238E27FC236}">
                <a16:creationId xmlns:a16="http://schemas.microsoft.com/office/drawing/2014/main" id="{CB4906E0-DCF0-4572-8EB8-2DD2439A515D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384307" y="6363206"/>
            <a:ext cx="3978841" cy="118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773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4D76D332-7278-485D-8CDF-6978AE979BD5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84307" y="6091127"/>
            <a:ext cx="1702077" cy="2562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773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port Date">
            <a:extLst>
              <a:ext uri="{FF2B5EF4-FFF2-40B4-BE49-F238E27FC236}">
                <a16:creationId xmlns:a16="http://schemas.microsoft.com/office/drawing/2014/main" id="{0E3D03A1-F1AB-4918-AAE4-A674AC23F6DF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384307" y="5428215"/>
            <a:ext cx="146850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159" i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CDBDBE2-5767-4B1B-8F10-E0E8266102F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00762962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425" imgH="424" progId="TCLayout.ActiveDocument.1">
                  <p:embed/>
                </p:oleObj>
              </mc:Choice>
              <mc:Fallback>
                <p:oleObj name="think-cell Slide" r:id="rId6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CDBDBE2-5767-4B1B-8F10-E0E8266102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4074491E-8316-4DD5-B420-512DE886393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12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2767445" y="911173"/>
            <a:ext cx="4592782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Slide Tags" hidden="1"/>
          <p:cNvSpPr txBox="1"/>
          <p:nvPr userDrawn="1">
            <p:custDataLst>
              <p:tags r:id="rId4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2767445" y="911173"/>
            <a:ext cx="4592782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8" name="Section Header"/>
          <p:cNvSpPr txBox="1"/>
          <p:nvPr userDrawn="1">
            <p:custDataLst>
              <p:tags r:id="rId2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618" noProof="1"/>
          </a:p>
        </p:txBody>
      </p:sp>
      <p:sp>
        <p:nvSpPr>
          <p:cNvPr id="6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7" name="Slide Tags" hidden="1"/>
          <p:cNvSpPr txBox="1"/>
          <p:nvPr userDrawn="1">
            <p:custDataLst>
              <p:tags r:id="rId4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14" name="Report Date">
            <a:extLst>
              <a:ext uri="{FF2B5EF4-FFF2-40B4-BE49-F238E27FC236}">
                <a16:creationId xmlns:a16="http://schemas.microsoft.com/office/drawing/2014/main" id="{878B0EBC-141B-4C4F-A362-F528990FC2B7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15" name="Page Number">
            <a:extLst>
              <a:ext uri="{FF2B5EF4-FFF2-40B4-BE49-F238E27FC236}">
                <a16:creationId xmlns:a16="http://schemas.microsoft.com/office/drawing/2014/main" id="{C9163938-2785-4D1F-BF6D-38BF33DF9B97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16" name="Presentation Disclaimer">
            <a:extLst>
              <a:ext uri="{FF2B5EF4-FFF2-40B4-BE49-F238E27FC236}">
                <a16:creationId xmlns:a16="http://schemas.microsoft.com/office/drawing/2014/main" id="{C7F05687-DF8A-4343-AC91-BC2675AFB87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3" name="Section Footer">
            <a:extLst>
              <a:ext uri="{FF2B5EF4-FFF2-40B4-BE49-F238E27FC236}">
                <a16:creationId xmlns:a16="http://schemas.microsoft.com/office/drawing/2014/main" id="{DED794C3-4383-43AC-902C-5A450186D193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4F52D2-7367-4B0E-9D2D-29AFCA9CD2CD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F7E5360-4F8D-4FCD-B7AC-F798EC35A7AE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raft stamp">
            <a:extLst>
              <a:ext uri="{FF2B5EF4-FFF2-40B4-BE49-F238E27FC236}">
                <a16:creationId xmlns:a16="http://schemas.microsoft.com/office/drawing/2014/main" id="{1DF6D7B6-5867-4B92-8FBA-C62AA2356B0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2767445" y="911173"/>
            <a:ext cx="4592782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7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14" name="Report Date">
            <a:extLst>
              <a:ext uri="{FF2B5EF4-FFF2-40B4-BE49-F238E27FC236}">
                <a16:creationId xmlns:a16="http://schemas.microsoft.com/office/drawing/2014/main" id="{EA7A290B-C63D-405E-8ACC-CE7A7042C432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18" name="Page Number">
            <a:extLst>
              <a:ext uri="{FF2B5EF4-FFF2-40B4-BE49-F238E27FC236}">
                <a16:creationId xmlns:a16="http://schemas.microsoft.com/office/drawing/2014/main" id="{A58703A6-1313-434F-9F41-5C0717B2C451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19" name="Presentation Disclaimer">
            <a:extLst>
              <a:ext uri="{FF2B5EF4-FFF2-40B4-BE49-F238E27FC236}">
                <a16:creationId xmlns:a16="http://schemas.microsoft.com/office/drawing/2014/main" id="{FEED1EAE-54DA-4BFE-B8AA-01FAFBE1ABE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1" name="Section Footer">
            <a:extLst>
              <a:ext uri="{FF2B5EF4-FFF2-40B4-BE49-F238E27FC236}">
                <a16:creationId xmlns:a16="http://schemas.microsoft.com/office/drawing/2014/main" id="{F1847CC5-B1D1-4474-9C3E-39FBF238FC90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891E66-7DDE-4707-BC15-833A2E60B93F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939BE09-0D2C-4954-8138-608BE1226ADD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raft stamp">
            <a:extLst>
              <a:ext uri="{FF2B5EF4-FFF2-40B4-BE49-F238E27FC236}">
                <a16:creationId xmlns:a16="http://schemas.microsoft.com/office/drawing/2014/main" id="{6C4C93B2-A619-441E-B329-F1D1D1339EBD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ss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378D3B-751E-4168-8613-8906E1F38AB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05723653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425" imgH="424" progId="TCLayout.ActiveDocument.1">
                  <p:embed/>
                </p:oleObj>
              </mc:Choice>
              <mc:Fallback>
                <p:oleObj name="think-cell Slide" r:id="rId13" imgW="425" imgH="42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378D3B-751E-4168-8613-8906E1F38A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Glossary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2"/>
            </p:custDataLst>
          </p:nvPr>
        </p:nvSpPr>
        <p:spPr>
          <a:xfrm>
            <a:off x="409818" y="2662518"/>
            <a:ext cx="6952765" cy="631904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95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6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14" name="Report Date">
            <a:extLst>
              <a:ext uri="{FF2B5EF4-FFF2-40B4-BE49-F238E27FC236}">
                <a16:creationId xmlns:a16="http://schemas.microsoft.com/office/drawing/2014/main" id="{BCDE7FFC-7693-4723-B753-B6E41BB1B5EA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23" name="Page Number">
            <a:extLst>
              <a:ext uri="{FF2B5EF4-FFF2-40B4-BE49-F238E27FC236}">
                <a16:creationId xmlns:a16="http://schemas.microsoft.com/office/drawing/2014/main" id="{48686681-E6DE-42F4-A1DD-218D21E6C1AC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4" name="Presentation Disclaimer">
            <a:extLst>
              <a:ext uri="{FF2B5EF4-FFF2-40B4-BE49-F238E27FC236}">
                <a16:creationId xmlns:a16="http://schemas.microsoft.com/office/drawing/2014/main" id="{3DD43CF5-DB97-4C55-B532-40D00A448FDC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5" name="Section Footer">
            <a:extLst>
              <a:ext uri="{FF2B5EF4-FFF2-40B4-BE49-F238E27FC236}">
                <a16:creationId xmlns:a16="http://schemas.microsoft.com/office/drawing/2014/main" id="{21726509-E513-4245-AE69-0956E3B47115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174265E-D6B4-4307-BBAE-41A376249A96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2174D3C-422F-4C24-91E7-4C14614D41BB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raft stamp">
            <a:extLst>
              <a:ext uri="{FF2B5EF4-FFF2-40B4-BE49-F238E27FC236}">
                <a16:creationId xmlns:a16="http://schemas.microsoft.com/office/drawing/2014/main" id="{B9EC7613-0765-4C3E-A317-ECEF6A7225CE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946644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386893"/>
            <a:ext cx="6186271" cy="975845"/>
          </a:xfrm>
          <a:solidFill>
            <a:schemeClr val="accent6"/>
          </a:solidFill>
        </p:spPr>
        <p:txBody>
          <a:bodyPr wrap="square" lIns="457200" tIns="91440" rIns="91440" bIns="91440" anchor="ctr">
            <a:noAutofit/>
          </a:bodyPr>
          <a:lstStyle>
            <a:lvl1pPr algn="l">
              <a:defRPr sz="3091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noProof="0" dirty="0"/>
              <a:t>Section Divider</a:t>
            </a:r>
          </a:p>
        </p:txBody>
      </p:sp>
      <p:sp>
        <p:nvSpPr>
          <p:cNvPr id="1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611007" y="3076688"/>
            <a:ext cx="5751576" cy="59176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85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2" name="Report Date">
            <a:extLst>
              <a:ext uri="{FF2B5EF4-FFF2-40B4-BE49-F238E27FC236}">
                <a16:creationId xmlns:a16="http://schemas.microsoft.com/office/drawing/2014/main" id="{04C53841-62F4-4336-A058-AD0FA9E6089A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bg1"/>
                </a:solidFill>
                <a:latin typeface="+mn-lt"/>
              </a:rPr>
              <a:t>19 May 2023</a:t>
            </a:r>
          </a:p>
        </p:txBody>
      </p:sp>
      <p:sp>
        <p:nvSpPr>
          <p:cNvPr id="16" name="Page Number">
            <a:extLst>
              <a:ext uri="{FF2B5EF4-FFF2-40B4-BE49-F238E27FC236}">
                <a16:creationId xmlns:a16="http://schemas.microsoft.com/office/drawing/2014/main" id="{C4D7E2D8-F172-4218-B9CB-ED6BBD7177A1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bg1"/>
              </a:solidFill>
            </a:endParaRP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0E3C53B8-5AFD-4F30-817E-2DBA6FBB482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:a16="http://schemas.microsoft.com/office/drawing/2014/main" id="{4FBEF6FA-A0C7-46EC-AFF5-9AFA47828516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:a16="http://schemas.microsoft.com/office/drawing/2014/main" id="{B864BC2B-A74D-467D-99EB-1EE062BBD3CF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95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446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_Longer titl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1132C415-932A-4984-BC41-3D53D24BA0E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423" imgH="424" progId="TCLayout.ActiveDocument.1">
                  <p:embed/>
                </p:oleObj>
              </mc:Choice>
              <mc:Fallback>
                <p:oleObj name="think-cell Slide" r:id="rId13" imgW="423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1132C415-932A-4984-BC41-3D53D24BA0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3E9D31E-4204-4DCB-A857-FA95141C7A1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91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09818" y="1828874"/>
            <a:ext cx="3010681" cy="3260351"/>
          </a:xfrm>
          <a:noFill/>
        </p:spPr>
        <p:txBody>
          <a:bodyPr wrap="square" lIns="0" tIns="0" rIns="0" bIns="0" anchor="t" anchorCtr="0">
            <a:noAutofit/>
          </a:bodyPr>
          <a:lstStyle>
            <a:lvl1pPr algn="l">
              <a:defRPr sz="3091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noProof="0" dirty="0"/>
              <a:t>Section Divider</a:t>
            </a:r>
          </a:p>
        </p:txBody>
      </p:sp>
      <p:sp>
        <p:nvSpPr>
          <p:cNvPr id="14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5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3625072" y="2038180"/>
            <a:ext cx="3737510" cy="59176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85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2" name="Report Date">
            <a:extLst>
              <a:ext uri="{FF2B5EF4-FFF2-40B4-BE49-F238E27FC236}">
                <a16:creationId xmlns:a16="http://schemas.microsoft.com/office/drawing/2014/main" id="{04C53841-62F4-4336-A058-AD0FA9E6089A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bg1"/>
                </a:solidFill>
                <a:latin typeface="+mn-lt"/>
              </a:rPr>
              <a:t>19 May 2023</a:t>
            </a:r>
          </a:p>
        </p:txBody>
      </p:sp>
      <p:sp>
        <p:nvSpPr>
          <p:cNvPr id="16" name="Page Number">
            <a:extLst>
              <a:ext uri="{FF2B5EF4-FFF2-40B4-BE49-F238E27FC236}">
                <a16:creationId xmlns:a16="http://schemas.microsoft.com/office/drawing/2014/main" id="{C4D7E2D8-F172-4218-B9CB-ED6BBD7177A1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bg1"/>
              </a:solidFill>
            </a:endParaRP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0E3C53B8-5AFD-4F30-817E-2DBA6FBB4826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:a16="http://schemas.microsoft.com/office/drawing/2014/main" id="{4FBEF6FA-A0C7-46EC-AFF5-9AFA47828516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:a16="http://schemas.microsoft.com/office/drawing/2014/main" id="{B864BC2B-A74D-467D-99EB-1EE062BBD3CF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95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313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386893"/>
            <a:ext cx="5030863" cy="975845"/>
          </a:xfrm>
          <a:solidFill>
            <a:schemeClr val="accent1"/>
          </a:solidFill>
        </p:spPr>
        <p:txBody>
          <a:bodyPr wrap="square" lIns="457200" tIns="91440" rIns="91440" bIns="91440" anchor="ctr">
            <a:noAutofit/>
          </a:bodyPr>
          <a:lstStyle>
            <a:lvl1pPr algn="l">
              <a:defRPr sz="3091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noProof="0" dirty="0"/>
              <a:t>Section Divider</a:t>
            </a:r>
          </a:p>
        </p:txBody>
      </p:sp>
      <p:sp>
        <p:nvSpPr>
          <p:cNvPr id="1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611007" y="3076688"/>
            <a:ext cx="5751576" cy="59176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85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2" name="Report Date">
            <a:extLst>
              <a:ext uri="{FF2B5EF4-FFF2-40B4-BE49-F238E27FC236}">
                <a16:creationId xmlns:a16="http://schemas.microsoft.com/office/drawing/2014/main" id="{04C53841-62F4-4336-A058-AD0FA9E6089A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bg1"/>
                </a:solidFill>
                <a:latin typeface="+mn-lt"/>
              </a:rPr>
              <a:t>19 May 2023</a:t>
            </a:r>
          </a:p>
        </p:txBody>
      </p:sp>
      <p:sp>
        <p:nvSpPr>
          <p:cNvPr id="16" name="Page Number">
            <a:extLst>
              <a:ext uri="{FF2B5EF4-FFF2-40B4-BE49-F238E27FC236}">
                <a16:creationId xmlns:a16="http://schemas.microsoft.com/office/drawing/2014/main" id="{C4D7E2D8-F172-4218-B9CB-ED6BBD7177A1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bg1"/>
              </a:solidFill>
            </a:endParaRP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0E3C53B8-5AFD-4F30-817E-2DBA6FBB482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:a16="http://schemas.microsoft.com/office/drawing/2014/main" id="{0E108681-ED46-4FCD-AF9B-B0F12DB82361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:a16="http://schemas.microsoft.com/office/drawing/2014/main" id="{9FB0E485-E0C8-4B7D-BB20-D326D12F239D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95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95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380565"/>
            <a:ext cx="5031484" cy="982173"/>
          </a:xfrm>
          <a:solidFill>
            <a:schemeClr val="accent6"/>
          </a:solidFill>
        </p:spPr>
        <p:txBody>
          <a:bodyPr vert="horz" wrap="square" lIns="457200" tIns="91440" rIns="91440" bIns="91440" rtlCol="0" anchor="ctr" anchorCtr="0">
            <a:noAutofit/>
          </a:bodyPr>
          <a:lstStyle>
            <a:lvl1pPr>
              <a:defRPr lang="en-GB" sz="3091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Appendix Divider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C635807D-6549-4797-A193-3707FC5E46A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611007" y="3076688"/>
            <a:ext cx="5751576" cy="59176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85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Report Date">
            <a:extLst>
              <a:ext uri="{FF2B5EF4-FFF2-40B4-BE49-F238E27FC236}">
                <a16:creationId xmlns:a16="http://schemas.microsoft.com/office/drawing/2014/main" id="{6AE09BCF-860A-4E64-B809-A161D8D6DC6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bg1"/>
                </a:solidFill>
                <a:latin typeface="+mn-lt"/>
              </a:rPr>
              <a:t>19 May 2023</a:t>
            </a:r>
          </a:p>
        </p:txBody>
      </p:sp>
      <p:sp>
        <p:nvSpPr>
          <p:cNvPr id="12" name="Page Number">
            <a:extLst>
              <a:ext uri="{FF2B5EF4-FFF2-40B4-BE49-F238E27FC236}">
                <a16:creationId xmlns:a16="http://schemas.microsoft.com/office/drawing/2014/main" id="{5895A5DF-11D5-4259-998F-0C30C64DF6E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bg1"/>
              </a:solidFill>
            </a:endParaRPr>
          </a:p>
        </p:txBody>
      </p:sp>
      <p:sp>
        <p:nvSpPr>
          <p:cNvPr id="13" name="Draft stamp">
            <a:extLst>
              <a:ext uri="{FF2B5EF4-FFF2-40B4-BE49-F238E27FC236}">
                <a16:creationId xmlns:a16="http://schemas.microsoft.com/office/drawing/2014/main" id="{4A109EDD-F23D-4A93-8BC4-C9989B49ADF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:a16="http://schemas.microsoft.com/office/drawing/2014/main" id="{6784D724-50E8-40C9-83D5-3D08BB1550D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:a16="http://schemas.microsoft.com/office/drawing/2014/main" id="{CADB77E1-10C5-41A7-B534-2D41309DC8D7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95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36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_Longer titl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09818" y="1828874"/>
            <a:ext cx="3010681" cy="3260351"/>
          </a:xfrm>
          <a:noFill/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GB" sz="3091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Appendix Divider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C635807D-6549-4797-A193-3707FC5E46A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3625072" y="2038180"/>
            <a:ext cx="3737818" cy="59176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85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Report Date">
            <a:extLst>
              <a:ext uri="{FF2B5EF4-FFF2-40B4-BE49-F238E27FC236}">
                <a16:creationId xmlns:a16="http://schemas.microsoft.com/office/drawing/2014/main" id="{6AE09BCF-860A-4E64-B809-A161D8D6DC6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bg1"/>
                </a:solidFill>
                <a:latin typeface="+mn-lt"/>
              </a:rPr>
              <a:t>19 May 2023</a:t>
            </a:r>
          </a:p>
        </p:txBody>
      </p:sp>
      <p:sp>
        <p:nvSpPr>
          <p:cNvPr id="12" name="Page Number">
            <a:extLst>
              <a:ext uri="{FF2B5EF4-FFF2-40B4-BE49-F238E27FC236}">
                <a16:creationId xmlns:a16="http://schemas.microsoft.com/office/drawing/2014/main" id="{5895A5DF-11D5-4259-998F-0C30C64DF6E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bg1"/>
              </a:solidFill>
            </a:endParaRPr>
          </a:p>
        </p:txBody>
      </p:sp>
      <p:sp>
        <p:nvSpPr>
          <p:cNvPr id="13" name="Draft stamp">
            <a:extLst>
              <a:ext uri="{FF2B5EF4-FFF2-40B4-BE49-F238E27FC236}">
                <a16:creationId xmlns:a16="http://schemas.microsoft.com/office/drawing/2014/main" id="{4A109EDD-F23D-4A93-8BC4-C9989B49ADF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:a16="http://schemas.microsoft.com/office/drawing/2014/main" id="{6784D724-50E8-40C9-83D5-3D08BB1550D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:a16="http://schemas.microsoft.com/office/drawing/2014/main" id="{CADB77E1-10C5-41A7-B534-2D41309DC8D7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95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03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380565"/>
            <a:ext cx="6186271" cy="982173"/>
          </a:xfrm>
          <a:solidFill>
            <a:schemeClr val="accent4"/>
          </a:solidFill>
        </p:spPr>
        <p:txBody>
          <a:bodyPr vert="horz" wrap="square" lIns="457200" tIns="91440" rIns="91440" bIns="91440" rtlCol="0" anchor="ctr" anchorCtr="0">
            <a:noAutofit/>
          </a:bodyPr>
          <a:lstStyle>
            <a:lvl1pPr>
              <a:defRPr lang="en-GB" sz="3091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Appendix Divider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C635807D-6549-4797-A193-3707FC5E46A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611007" y="3076688"/>
            <a:ext cx="5751576" cy="59176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85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Report Date">
            <a:extLst>
              <a:ext uri="{FF2B5EF4-FFF2-40B4-BE49-F238E27FC236}">
                <a16:creationId xmlns:a16="http://schemas.microsoft.com/office/drawing/2014/main" id="{6AE09BCF-860A-4E64-B809-A161D8D6DC6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bg1"/>
                </a:solidFill>
                <a:latin typeface="+mn-lt"/>
              </a:rPr>
              <a:t>19 May 2023</a:t>
            </a:r>
          </a:p>
        </p:txBody>
      </p:sp>
      <p:sp>
        <p:nvSpPr>
          <p:cNvPr id="12" name="Page Number">
            <a:extLst>
              <a:ext uri="{FF2B5EF4-FFF2-40B4-BE49-F238E27FC236}">
                <a16:creationId xmlns:a16="http://schemas.microsoft.com/office/drawing/2014/main" id="{5895A5DF-11D5-4259-998F-0C30C64DF6E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bg1"/>
              </a:solidFill>
            </a:endParaRPr>
          </a:p>
        </p:txBody>
      </p:sp>
      <p:sp>
        <p:nvSpPr>
          <p:cNvPr id="13" name="Draft stamp">
            <a:extLst>
              <a:ext uri="{FF2B5EF4-FFF2-40B4-BE49-F238E27FC236}">
                <a16:creationId xmlns:a16="http://schemas.microsoft.com/office/drawing/2014/main" id="{4A109EDD-F23D-4A93-8BC4-C9989B49ADF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:a16="http://schemas.microsoft.com/office/drawing/2014/main" id="{62C19DD9-BA46-4527-91D3-9377718D0CB6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:a16="http://schemas.microsoft.com/office/drawing/2014/main" id="{CA1998C4-AD53-42B5-93F1-BC4AA20A5246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95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82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7AAD9384-347C-468F-9CA6-63386FC0493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04934624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25" imgH="424" progId="TCLayout.ActiveDocument.1">
                  <p:embed/>
                </p:oleObj>
              </mc:Choice>
              <mc:Fallback>
                <p:oleObj name="think-cell Slide" r:id="rId14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7AAD9384-347C-468F-9CA6-63386FC049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778AFBC-5631-4E32-8E90-ECFF72061F4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409818" y="2662518"/>
            <a:ext cx="6952765" cy="6319042"/>
          </a:xfrm>
        </p:spPr>
        <p:txBody>
          <a:bodyPr tIns="0" bIns="0"/>
          <a:lstStyle>
            <a:lvl1pPr>
              <a:defRPr sz="1082">
                <a:latin typeface="+mn-lt"/>
              </a:defRPr>
            </a:lvl1pPr>
            <a:lvl2pPr>
              <a:defRPr sz="1082">
                <a:latin typeface="+mn-lt"/>
              </a:defRPr>
            </a:lvl2pPr>
            <a:lvl3pPr>
              <a:defRPr sz="1082">
                <a:latin typeface="+mn-lt"/>
              </a:defRPr>
            </a:lvl3pPr>
            <a:lvl4pPr>
              <a:defRPr sz="1082">
                <a:latin typeface="+mn-lt"/>
              </a:defRPr>
            </a:lvl4pPr>
            <a:lvl5pPr>
              <a:defRPr sz="1082">
                <a:latin typeface="+mn-lt"/>
              </a:defRPr>
            </a:lvl5pPr>
            <a:lvl6pPr marL="180812" marR="0" indent="-178030" algn="l" defTabSz="7872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64"/>
              </a:spcAft>
              <a:buClrTx/>
              <a:buSzTx/>
              <a:buFont typeface="+mj-lt"/>
              <a:buAutoNum type="arabicPeriod"/>
              <a:tabLst/>
              <a:defRPr sz="1082"/>
            </a:lvl6pPr>
            <a:lvl7pPr marL="361624" marR="0" indent="-176639" algn="l" defTabSz="7872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64"/>
              </a:spcAft>
              <a:buClrTx/>
              <a:buSzTx/>
              <a:buFont typeface="+mj-lt"/>
              <a:buAutoNum type="alphaLcPeriod"/>
              <a:tabLst/>
              <a:defRPr sz="1082"/>
            </a:lvl7pPr>
            <a:lvl8pPr marL="536872" marR="0" indent="-176639" algn="l" defTabSz="7872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64"/>
              </a:spcAft>
              <a:buClrTx/>
              <a:buSzTx/>
              <a:buFont typeface="+mj-lt"/>
              <a:buAutoNum type="romanLcPeriod"/>
              <a:tabLst/>
              <a:defRPr sz="1082"/>
            </a:lvl8pPr>
            <a:lvl9pPr marL="0" marR="0" indent="0" algn="l" defTabSz="7872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64"/>
              </a:spcAft>
              <a:buClrTx/>
              <a:buSzTx/>
              <a:buFont typeface="Arial" pitchFamily="34" charset="0"/>
              <a:buNone/>
              <a:tabLst/>
              <a:defRPr sz="1082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5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7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20" name="Draft stamp">
            <a:extLst>
              <a:ext uri="{FF2B5EF4-FFF2-40B4-BE49-F238E27FC236}">
                <a16:creationId xmlns:a16="http://schemas.microsoft.com/office/drawing/2014/main" id="{26555BDF-7C84-4592-ACD1-DDDDF84190D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9" name="Report Date">
            <a:extLst>
              <a:ext uri="{FF2B5EF4-FFF2-40B4-BE49-F238E27FC236}">
                <a16:creationId xmlns:a16="http://schemas.microsoft.com/office/drawing/2014/main" id="{64581E60-A0D4-4BC1-823A-2B418E8F2128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30" name="Page Number">
            <a:extLst>
              <a:ext uri="{FF2B5EF4-FFF2-40B4-BE49-F238E27FC236}">
                <a16:creationId xmlns:a16="http://schemas.microsoft.com/office/drawing/2014/main" id="{41779BE8-A4CC-4DAD-B153-54092D7A99B3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31" name="Presentation Disclaimer">
            <a:extLst>
              <a:ext uri="{FF2B5EF4-FFF2-40B4-BE49-F238E27FC236}">
                <a16:creationId xmlns:a16="http://schemas.microsoft.com/office/drawing/2014/main" id="{3C2E928F-BA23-4F06-9CC3-E08864FB8464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32" name="Section Footer">
            <a:extLst>
              <a:ext uri="{FF2B5EF4-FFF2-40B4-BE49-F238E27FC236}">
                <a16:creationId xmlns:a16="http://schemas.microsoft.com/office/drawing/2014/main" id="{8D2C9B10-5BE7-4AF8-BFF8-A3046EC4F941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87D8D29-B820-4A31-8280-EFE6F9FA98FD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B44D133-2D16-42A3-A3AD-A385F9C01A0E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064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388620" y="670560"/>
            <a:ext cx="3384527" cy="3692024"/>
          </a:xfrm>
        </p:spPr>
        <p:txBody>
          <a:bodyPr vert="horz" lIns="0" tIns="0" rIns="0" bIns="0" rtlCol="0" anchor="b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3709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Thank you</a:t>
            </a:r>
            <a:endParaRPr lang="en-GB" dirty="0"/>
          </a:p>
        </p:txBody>
      </p:sp>
      <p:sp>
        <p:nvSpPr>
          <p:cNvPr id="8" name="Slide Tags" hidden="1"/>
          <p:cNvSpPr txBox="1"/>
          <p:nvPr userDrawn="1">
            <p:custDataLst>
              <p:tags r:id="rId1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F4687C-57A8-453A-A049-0D4DDFEA3263}"/>
              </a:ext>
            </a:extLst>
          </p:cNvPr>
          <p:cNvSpPr/>
          <p:nvPr userDrawn="1"/>
        </p:nvSpPr>
        <p:spPr bwMode="hidden">
          <a:xfrm>
            <a:off x="0" y="7306443"/>
            <a:ext cx="7772400" cy="2751957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47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2BBAF-6A4B-47CB-BD75-5168D1A275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8620" y="7644384"/>
            <a:ext cx="6952765" cy="2011680"/>
          </a:xfrm>
        </p:spPr>
        <p:txBody>
          <a:bodyPr anchor="b"/>
          <a:lstStyle>
            <a:lvl1pPr>
              <a:defRPr sz="773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[Legal]</a:t>
            </a:r>
          </a:p>
        </p:txBody>
      </p:sp>
    </p:spTree>
    <p:extLst>
      <p:ext uri="{BB962C8B-B14F-4D97-AF65-F5344CB8AC3E}">
        <p14:creationId xmlns:p14="http://schemas.microsoft.com/office/powerpoint/2010/main" val="1694396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9">
            <a:extLst>
              <a:ext uri="{FF2B5EF4-FFF2-40B4-BE49-F238E27FC236}">
                <a16:creationId xmlns:a16="http://schemas.microsoft.com/office/drawing/2014/main" id="{88EEE73C-8877-43D1-86A9-69E953630E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7709" r="24167"/>
          <a:stretch/>
        </p:blipFill>
        <p:spPr>
          <a:xfrm>
            <a:off x="1589809" y="5"/>
            <a:ext cx="6182591" cy="10073572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2869856-6182-4B8D-938C-EBFCD02C87F2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1" y="1"/>
            <a:ext cx="5334304" cy="10058400"/>
          </a:xfrm>
          <a:custGeom>
            <a:avLst/>
            <a:gdLst>
              <a:gd name="connsiteX0" fmla="*/ 0 w 6126163"/>
              <a:gd name="connsiteY0" fmla="*/ 0 h 6858000"/>
              <a:gd name="connsiteX1" fmla="*/ 2381250 w 6126163"/>
              <a:gd name="connsiteY1" fmla="*/ 0 h 6858000"/>
              <a:gd name="connsiteX2" fmla="*/ 2381250 w 6126163"/>
              <a:gd name="connsiteY2" fmla="*/ 765175 h 6858000"/>
              <a:gd name="connsiteX3" fmla="*/ 3149601 w 6126163"/>
              <a:gd name="connsiteY3" fmla="*/ 765175 h 6858000"/>
              <a:gd name="connsiteX4" fmla="*/ 3149601 w 6126163"/>
              <a:gd name="connsiteY4" fmla="*/ 1957388 h 6858000"/>
              <a:gd name="connsiteX5" fmla="*/ 5132388 w 6126163"/>
              <a:gd name="connsiteY5" fmla="*/ 1957388 h 6858000"/>
              <a:gd name="connsiteX6" fmla="*/ 5132388 w 6126163"/>
              <a:gd name="connsiteY6" fmla="*/ 4899025 h 6858000"/>
              <a:gd name="connsiteX7" fmla="*/ 6126163 w 6126163"/>
              <a:gd name="connsiteY7" fmla="*/ 4899025 h 6858000"/>
              <a:gd name="connsiteX8" fmla="*/ 6126163 w 6126163"/>
              <a:gd name="connsiteY8" fmla="*/ 6858000 h 6858000"/>
              <a:gd name="connsiteX9" fmla="*/ 5132388 w 6126163"/>
              <a:gd name="connsiteY9" fmla="*/ 6858000 h 6858000"/>
              <a:gd name="connsiteX10" fmla="*/ 3149601 w 6126163"/>
              <a:gd name="connsiteY10" fmla="*/ 6858000 h 6858000"/>
              <a:gd name="connsiteX11" fmla="*/ 2381250 w 6126163"/>
              <a:gd name="connsiteY11" fmla="*/ 6858000 h 6858000"/>
              <a:gd name="connsiteX12" fmla="*/ 917576 w 6126163"/>
              <a:gd name="connsiteY12" fmla="*/ 6858000 h 6858000"/>
              <a:gd name="connsiteX13" fmla="*/ 0 w 6126163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126163" h="6858000">
                <a:moveTo>
                  <a:pt x="0" y="0"/>
                </a:moveTo>
                <a:lnTo>
                  <a:pt x="2381250" y="0"/>
                </a:lnTo>
                <a:lnTo>
                  <a:pt x="2381250" y="765175"/>
                </a:lnTo>
                <a:lnTo>
                  <a:pt x="3149601" y="765175"/>
                </a:lnTo>
                <a:lnTo>
                  <a:pt x="3149601" y="1957388"/>
                </a:lnTo>
                <a:lnTo>
                  <a:pt x="5132388" y="1957388"/>
                </a:lnTo>
                <a:lnTo>
                  <a:pt x="5132388" y="4899025"/>
                </a:lnTo>
                <a:lnTo>
                  <a:pt x="6126163" y="4899025"/>
                </a:lnTo>
                <a:lnTo>
                  <a:pt x="6126163" y="6858000"/>
                </a:lnTo>
                <a:lnTo>
                  <a:pt x="5132388" y="6858000"/>
                </a:lnTo>
                <a:lnTo>
                  <a:pt x="3149601" y="6858000"/>
                </a:lnTo>
                <a:lnTo>
                  <a:pt x="2381250" y="6858000"/>
                </a:lnTo>
                <a:lnTo>
                  <a:pt x="917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935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E44EA63-8055-4BC6-ADFC-211DB47C441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 bwMode="black">
          <a:xfrm>
            <a:off x="220062" y="7935836"/>
            <a:ext cx="1264781" cy="1748591"/>
          </a:xfrm>
          <a:prstGeom prst="rect">
            <a:avLst/>
          </a:prstGeom>
        </p:spPr>
      </p:pic>
      <p:sp>
        <p:nvSpPr>
          <p:cNvPr id="26" name="Report Title">
            <a:extLst>
              <a:ext uri="{FF2B5EF4-FFF2-40B4-BE49-F238E27FC236}">
                <a16:creationId xmlns:a16="http://schemas.microsoft.com/office/drawing/2014/main" id="{C77651B3-4358-447B-9AFF-0D75E675F6C3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384306" y="3114552"/>
            <a:ext cx="4004352" cy="492699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78724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091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27" name="Report Subtitle">
            <a:extLst>
              <a:ext uri="{FF2B5EF4-FFF2-40B4-BE49-F238E27FC236}">
                <a16:creationId xmlns:a16="http://schemas.microsoft.com/office/drawing/2014/main" id="{9BB6D6A4-D6F1-4F2E-A6AB-B4D83A6AFB86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384306" y="4004153"/>
            <a:ext cx="4004352" cy="160557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159" baseline="0">
                <a:solidFill>
                  <a:schemeClr val="bg1"/>
                </a:solidFill>
                <a:latin typeface="+mn-lt"/>
              </a:defRPr>
            </a:lvl1pPr>
            <a:lvl2pPr marL="39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0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4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6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1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5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48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28" name="Confidentiality Stamp">
            <a:extLst>
              <a:ext uri="{FF2B5EF4-FFF2-40B4-BE49-F238E27FC236}">
                <a16:creationId xmlns:a16="http://schemas.microsoft.com/office/drawing/2014/main" id="{0E2F3F91-4073-4018-A640-F36B816E77DA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09817" y="6125217"/>
            <a:ext cx="3978841" cy="118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773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9" name="Draft Stamp">
            <a:extLst>
              <a:ext uri="{FF2B5EF4-FFF2-40B4-BE49-F238E27FC236}">
                <a16:creationId xmlns:a16="http://schemas.microsoft.com/office/drawing/2014/main" id="{D99A7AB6-A20A-4FF1-A703-0C449EEF0B0E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409818" y="5744884"/>
            <a:ext cx="1702077" cy="2688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05987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773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Report Date">
            <a:extLst>
              <a:ext uri="{FF2B5EF4-FFF2-40B4-BE49-F238E27FC236}">
                <a16:creationId xmlns:a16="http://schemas.microsoft.com/office/drawing/2014/main" id="{BA7C48D8-0F4A-43F2-B425-8A49E4F2DFB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384307" y="4323014"/>
            <a:ext cx="146850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159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2115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9">
            <a:extLst>
              <a:ext uri="{FF2B5EF4-FFF2-40B4-BE49-F238E27FC236}">
                <a16:creationId xmlns:a16="http://schemas.microsoft.com/office/drawing/2014/main" id="{627FAFAA-285F-4945-A3A2-666A8A502E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7709" r="24167"/>
          <a:stretch/>
        </p:blipFill>
        <p:spPr>
          <a:xfrm>
            <a:off x="1589809" y="5"/>
            <a:ext cx="6182591" cy="10073572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75F215B-4184-4392-9C86-1A188FA31F05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1" y="1"/>
            <a:ext cx="5334304" cy="10058400"/>
          </a:xfrm>
          <a:custGeom>
            <a:avLst/>
            <a:gdLst>
              <a:gd name="connsiteX0" fmla="*/ 0 w 6126163"/>
              <a:gd name="connsiteY0" fmla="*/ 0 h 6858000"/>
              <a:gd name="connsiteX1" fmla="*/ 2381250 w 6126163"/>
              <a:gd name="connsiteY1" fmla="*/ 0 h 6858000"/>
              <a:gd name="connsiteX2" fmla="*/ 2381250 w 6126163"/>
              <a:gd name="connsiteY2" fmla="*/ 765175 h 6858000"/>
              <a:gd name="connsiteX3" fmla="*/ 3149601 w 6126163"/>
              <a:gd name="connsiteY3" fmla="*/ 765175 h 6858000"/>
              <a:gd name="connsiteX4" fmla="*/ 3149601 w 6126163"/>
              <a:gd name="connsiteY4" fmla="*/ 1957388 h 6858000"/>
              <a:gd name="connsiteX5" fmla="*/ 5132388 w 6126163"/>
              <a:gd name="connsiteY5" fmla="*/ 1957388 h 6858000"/>
              <a:gd name="connsiteX6" fmla="*/ 5132388 w 6126163"/>
              <a:gd name="connsiteY6" fmla="*/ 4899025 h 6858000"/>
              <a:gd name="connsiteX7" fmla="*/ 6126163 w 6126163"/>
              <a:gd name="connsiteY7" fmla="*/ 4899025 h 6858000"/>
              <a:gd name="connsiteX8" fmla="*/ 6126163 w 6126163"/>
              <a:gd name="connsiteY8" fmla="*/ 6858000 h 6858000"/>
              <a:gd name="connsiteX9" fmla="*/ 5132388 w 6126163"/>
              <a:gd name="connsiteY9" fmla="*/ 6858000 h 6858000"/>
              <a:gd name="connsiteX10" fmla="*/ 3149601 w 6126163"/>
              <a:gd name="connsiteY10" fmla="*/ 6858000 h 6858000"/>
              <a:gd name="connsiteX11" fmla="*/ 2381250 w 6126163"/>
              <a:gd name="connsiteY11" fmla="*/ 6858000 h 6858000"/>
              <a:gd name="connsiteX12" fmla="*/ 917576 w 6126163"/>
              <a:gd name="connsiteY12" fmla="*/ 6858000 h 6858000"/>
              <a:gd name="connsiteX13" fmla="*/ 0 w 6126163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126163" h="6858000">
                <a:moveTo>
                  <a:pt x="0" y="0"/>
                </a:moveTo>
                <a:lnTo>
                  <a:pt x="2381250" y="0"/>
                </a:lnTo>
                <a:lnTo>
                  <a:pt x="2381250" y="765175"/>
                </a:lnTo>
                <a:lnTo>
                  <a:pt x="3149601" y="765175"/>
                </a:lnTo>
                <a:lnTo>
                  <a:pt x="3149601" y="1957388"/>
                </a:lnTo>
                <a:lnTo>
                  <a:pt x="5132388" y="1957388"/>
                </a:lnTo>
                <a:lnTo>
                  <a:pt x="5132388" y="4899025"/>
                </a:lnTo>
                <a:lnTo>
                  <a:pt x="6126163" y="4899025"/>
                </a:lnTo>
                <a:lnTo>
                  <a:pt x="6126163" y="6858000"/>
                </a:lnTo>
                <a:lnTo>
                  <a:pt x="5132388" y="6858000"/>
                </a:lnTo>
                <a:lnTo>
                  <a:pt x="3149601" y="6858000"/>
                </a:lnTo>
                <a:lnTo>
                  <a:pt x="2381250" y="6858000"/>
                </a:lnTo>
                <a:lnTo>
                  <a:pt x="917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04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935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D160942-482E-4DB8-A58E-71FBEDE7727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 bwMode="black">
          <a:xfrm>
            <a:off x="220062" y="7935836"/>
            <a:ext cx="1264781" cy="1748591"/>
          </a:xfrm>
          <a:prstGeom prst="rect">
            <a:avLst/>
          </a:prstGeom>
        </p:spPr>
      </p:pic>
      <p:sp>
        <p:nvSpPr>
          <p:cNvPr id="11" name="Report Title">
            <a:extLst>
              <a:ext uri="{FF2B5EF4-FFF2-40B4-BE49-F238E27FC236}">
                <a16:creationId xmlns:a16="http://schemas.microsoft.com/office/drawing/2014/main" id="{12C0EFB5-DB4A-44B7-BEB6-50F77D1D323D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384306" y="3114552"/>
            <a:ext cx="4004352" cy="492699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78724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091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13" name="Report Subtitle">
            <a:extLst>
              <a:ext uri="{FF2B5EF4-FFF2-40B4-BE49-F238E27FC236}">
                <a16:creationId xmlns:a16="http://schemas.microsoft.com/office/drawing/2014/main" id="{2EEB4B15-EBE2-4CC7-87E7-CF12291C9A89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384306" y="4004153"/>
            <a:ext cx="4004352" cy="160557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159" baseline="0">
                <a:solidFill>
                  <a:schemeClr val="bg1"/>
                </a:solidFill>
                <a:latin typeface="+mn-lt"/>
              </a:defRPr>
            </a:lvl1pPr>
            <a:lvl2pPr marL="39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0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4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6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1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5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48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16" name="Confidentiality Stamp">
            <a:extLst>
              <a:ext uri="{FF2B5EF4-FFF2-40B4-BE49-F238E27FC236}">
                <a16:creationId xmlns:a16="http://schemas.microsoft.com/office/drawing/2014/main" id="{BB6F76BA-CA5E-46B1-A4FE-A04494BA1F41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09817" y="6125217"/>
            <a:ext cx="3978841" cy="118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773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7" name="Draft Stamp">
            <a:extLst>
              <a:ext uri="{FF2B5EF4-FFF2-40B4-BE49-F238E27FC236}">
                <a16:creationId xmlns:a16="http://schemas.microsoft.com/office/drawing/2014/main" id="{FD086E63-2C7B-45FF-B665-56AD61AC323A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409818" y="5744884"/>
            <a:ext cx="1702077" cy="2688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05987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773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Report Date">
            <a:extLst>
              <a:ext uri="{FF2B5EF4-FFF2-40B4-BE49-F238E27FC236}">
                <a16:creationId xmlns:a16="http://schemas.microsoft.com/office/drawing/2014/main" id="{2093D07F-E838-4E22-A6DD-E50DBC55755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384307" y="4323014"/>
            <a:ext cx="146850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159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2439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E44EA63-8055-4BC6-ADFC-211DB47C441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 bwMode="black">
          <a:xfrm>
            <a:off x="220062" y="7935836"/>
            <a:ext cx="1264781" cy="1748591"/>
          </a:xfrm>
          <a:prstGeom prst="rect">
            <a:avLst/>
          </a:prstGeom>
        </p:spPr>
      </p:pic>
      <p:sp>
        <p:nvSpPr>
          <p:cNvPr id="26" name="Report Title">
            <a:extLst>
              <a:ext uri="{FF2B5EF4-FFF2-40B4-BE49-F238E27FC236}">
                <a16:creationId xmlns:a16="http://schemas.microsoft.com/office/drawing/2014/main" id="{C77651B3-4358-447B-9AFF-0D75E675F6C3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384306" y="3114552"/>
            <a:ext cx="4004352" cy="492699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78724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091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27" name="Report Subtitle">
            <a:extLst>
              <a:ext uri="{FF2B5EF4-FFF2-40B4-BE49-F238E27FC236}">
                <a16:creationId xmlns:a16="http://schemas.microsoft.com/office/drawing/2014/main" id="{9BB6D6A4-D6F1-4F2E-A6AB-B4D83A6AFB86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384306" y="4004153"/>
            <a:ext cx="4004352" cy="160557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159" baseline="0">
                <a:solidFill>
                  <a:schemeClr val="bg1"/>
                </a:solidFill>
                <a:latin typeface="+mn-lt"/>
              </a:defRPr>
            </a:lvl1pPr>
            <a:lvl2pPr marL="39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0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4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6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1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5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48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28" name="Confidentiality Stamp">
            <a:extLst>
              <a:ext uri="{FF2B5EF4-FFF2-40B4-BE49-F238E27FC236}">
                <a16:creationId xmlns:a16="http://schemas.microsoft.com/office/drawing/2014/main" id="{0E2F3F91-4073-4018-A640-F36B816E77DA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09817" y="6125217"/>
            <a:ext cx="3978841" cy="118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773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9" name="Draft Stamp">
            <a:extLst>
              <a:ext uri="{FF2B5EF4-FFF2-40B4-BE49-F238E27FC236}">
                <a16:creationId xmlns:a16="http://schemas.microsoft.com/office/drawing/2014/main" id="{D99A7AB6-A20A-4FF1-A703-0C449EEF0B0E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409818" y="5744884"/>
            <a:ext cx="1702077" cy="2688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05987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773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Report Date">
            <a:extLst>
              <a:ext uri="{FF2B5EF4-FFF2-40B4-BE49-F238E27FC236}">
                <a16:creationId xmlns:a16="http://schemas.microsoft.com/office/drawing/2014/main" id="{BA7C48D8-0F4A-43F2-B425-8A49E4F2DFB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384307" y="4323014"/>
            <a:ext cx="146850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159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8636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tle Slide 2 -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86E1CB07-AAEA-314E-A423-4B23728F27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hidden">
          <a:xfrm>
            <a:off x="1748790" y="2"/>
            <a:ext cx="6023610" cy="10058399"/>
          </a:xfrm>
          <a:solidFill>
            <a:srgbClr val="DEDEDE"/>
          </a:solidFill>
        </p:spPr>
        <p:txBody>
          <a:bodyPr rIns="1371600" anchor="ctr" anchorCtr="0"/>
          <a:lstStyle>
            <a:lvl1pPr algn="r">
              <a:defRPr sz="850" b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7A9093B-3432-154B-91D3-38327BBF6EBC}"/>
              </a:ext>
            </a:extLst>
          </p:cNvPr>
          <p:cNvGrpSpPr/>
          <p:nvPr userDrawn="1">
            <p:custDataLst>
              <p:tags r:id="rId1"/>
            </p:custDataLst>
          </p:nvPr>
        </p:nvGrpSpPr>
        <p:grpSpPr>
          <a:xfrm>
            <a:off x="1" y="1"/>
            <a:ext cx="5334304" cy="10058400"/>
            <a:chOff x="1" y="3"/>
            <a:chExt cx="6126163" cy="6858000"/>
          </a:xfrm>
          <a:solidFill>
            <a:schemeClr val="accent6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D7CC873-FA37-4A3B-A68F-BA24516A184F}"/>
                </a:ext>
              </a:extLst>
            </p:cNvPr>
            <p:cNvSpPr>
              <a:spLocks noChangeAspect="1"/>
            </p:cNvSpPr>
            <p:nvPr userDrawn="1"/>
          </p:nvSpPr>
          <p:spPr bwMode="white">
            <a:xfrm>
              <a:off x="1" y="3"/>
              <a:ext cx="6126163" cy="6858000"/>
            </a:xfrm>
            <a:custGeom>
              <a:avLst/>
              <a:gdLst>
                <a:gd name="connsiteX0" fmla="*/ 0 w 6126163"/>
                <a:gd name="connsiteY0" fmla="*/ 0 h 6858000"/>
                <a:gd name="connsiteX1" fmla="*/ 2381250 w 6126163"/>
                <a:gd name="connsiteY1" fmla="*/ 0 h 6858000"/>
                <a:gd name="connsiteX2" fmla="*/ 2381250 w 6126163"/>
                <a:gd name="connsiteY2" fmla="*/ 765175 h 6858000"/>
                <a:gd name="connsiteX3" fmla="*/ 3149601 w 6126163"/>
                <a:gd name="connsiteY3" fmla="*/ 765175 h 6858000"/>
                <a:gd name="connsiteX4" fmla="*/ 3149601 w 6126163"/>
                <a:gd name="connsiteY4" fmla="*/ 1957388 h 6858000"/>
                <a:gd name="connsiteX5" fmla="*/ 5132388 w 6126163"/>
                <a:gd name="connsiteY5" fmla="*/ 1957388 h 6858000"/>
                <a:gd name="connsiteX6" fmla="*/ 5132388 w 6126163"/>
                <a:gd name="connsiteY6" fmla="*/ 4899025 h 6858000"/>
                <a:gd name="connsiteX7" fmla="*/ 6126163 w 6126163"/>
                <a:gd name="connsiteY7" fmla="*/ 4899025 h 6858000"/>
                <a:gd name="connsiteX8" fmla="*/ 6126163 w 6126163"/>
                <a:gd name="connsiteY8" fmla="*/ 6858000 h 6858000"/>
                <a:gd name="connsiteX9" fmla="*/ 5132388 w 6126163"/>
                <a:gd name="connsiteY9" fmla="*/ 6858000 h 6858000"/>
                <a:gd name="connsiteX10" fmla="*/ 3149601 w 6126163"/>
                <a:gd name="connsiteY10" fmla="*/ 6858000 h 6858000"/>
                <a:gd name="connsiteX11" fmla="*/ 2381250 w 6126163"/>
                <a:gd name="connsiteY11" fmla="*/ 6858000 h 6858000"/>
                <a:gd name="connsiteX12" fmla="*/ 917576 w 6126163"/>
                <a:gd name="connsiteY12" fmla="*/ 6858000 h 6858000"/>
                <a:gd name="connsiteX13" fmla="*/ 0 w 6126163"/>
                <a:gd name="connsiteY1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126163" h="6858000">
                  <a:moveTo>
                    <a:pt x="0" y="0"/>
                  </a:moveTo>
                  <a:lnTo>
                    <a:pt x="2381250" y="0"/>
                  </a:lnTo>
                  <a:lnTo>
                    <a:pt x="2381250" y="765175"/>
                  </a:lnTo>
                  <a:lnTo>
                    <a:pt x="3149601" y="765175"/>
                  </a:lnTo>
                  <a:lnTo>
                    <a:pt x="3149601" y="1957388"/>
                  </a:lnTo>
                  <a:lnTo>
                    <a:pt x="5132388" y="1957388"/>
                  </a:lnTo>
                  <a:lnTo>
                    <a:pt x="5132388" y="4899025"/>
                  </a:lnTo>
                  <a:lnTo>
                    <a:pt x="6126163" y="4899025"/>
                  </a:lnTo>
                  <a:lnTo>
                    <a:pt x="6126163" y="6858000"/>
                  </a:lnTo>
                  <a:lnTo>
                    <a:pt x="5132388" y="6858000"/>
                  </a:lnTo>
                  <a:lnTo>
                    <a:pt x="3149601" y="6858000"/>
                  </a:lnTo>
                  <a:lnTo>
                    <a:pt x="2381250" y="6858000"/>
                  </a:lnTo>
                  <a:lnTo>
                    <a:pt x="917576" y="685800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935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9B02B9A-C678-D74D-B142-58CA492CDC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 bwMode="black">
            <a:xfrm>
              <a:off x="201168" y="5330955"/>
              <a:ext cx="1636776" cy="1351184"/>
            </a:xfrm>
            <a:prstGeom prst="rect">
              <a:avLst/>
            </a:prstGeom>
            <a:grpFill/>
          </p:spPr>
        </p:pic>
      </p:grpSp>
      <p:sp>
        <p:nvSpPr>
          <p:cNvPr id="14" name="Confidentiality Stamp">
            <a:extLst>
              <a:ext uri="{FF2B5EF4-FFF2-40B4-BE49-F238E27FC236}">
                <a16:creationId xmlns:a16="http://schemas.microsoft.com/office/drawing/2014/main" id="{C86EBE8C-2CF4-40B7-B289-3EE472179A8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363335" y="6171815"/>
            <a:ext cx="404697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159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70EB308C-F021-4F1B-A609-C22651ED1893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 bwMode="black">
          <a:xfrm>
            <a:off x="363335" y="6925882"/>
            <a:ext cx="2077359" cy="118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773" b="1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port Date">
            <a:extLst>
              <a:ext uri="{FF2B5EF4-FFF2-40B4-BE49-F238E27FC236}">
                <a16:creationId xmlns:a16="http://schemas.microsoft.com/office/drawing/2014/main" id="{0BBB8318-EB82-4BAF-B07D-883DE61EDB2A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 bwMode="black">
          <a:xfrm>
            <a:off x="363335" y="5502537"/>
            <a:ext cx="1855774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159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Cover image">
            <a:extLst>
              <a:ext uri="{FF2B5EF4-FFF2-40B4-BE49-F238E27FC236}">
                <a16:creationId xmlns:a16="http://schemas.microsoft.com/office/drawing/2014/main" id="{0B8EC450-2588-46B0-A962-4A8F28BBA87D}"/>
              </a:ext>
            </a:extLst>
          </p:cNvPr>
          <p:cNvSpPr txBox="1">
            <a:spLocks noChangeAspect="1"/>
          </p:cNvSpPr>
          <p:nvPr userDrawn="1">
            <p:custDataLst>
              <p:tags r:id="rId5"/>
            </p:custDataLst>
          </p:nvPr>
        </p:nvSpPr>
        <p:spPr>
          <a:xfrm>
            <a:off x="1471531" y="4645847"/>
            <a:ext cx="5192672" cy="414169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36173">
              <a:spcAft>
                <a:spcPts val="775"/>
              </a:spcAft>
            </a:pPr>
            <a:endParaRPr lang="en-GB" sz="1700" dirty="0">
              <a:latin typeface="Georgia" pitchFamily="18" charset="0"/>
            </a:endParaRPr>
          </a:p>
        </p:txBody>
      </p:sp>
      <p:sp>
        <p:nvSpPr>
          <p:cNvPr id="18" name="Confidentiality Stamp">
            <a:extLst>
              <a:ext uri="{FF2B5EF4-FFF2-40B4-BE49-F238E27FC236}">
                <a16:creationId xmlns:a16="http://schemas.microsoft.com/office/drawing/2014/main" id="{544908D1-6B61-43B7-9B66-869C15C36F6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363335" y="3252687"/>
            <a:ext cx="4046978" cy="57079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3709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20" name="Confidentiality Stamp">
            <a:extLst>
              <a:ext uri="{FF2B5EF4-FFF2-40B4-BE49-F238E27FC236}">
                <a16:creationId xmlns:a16="http://schemas.microsoft.com/office/drawing/2014/main" id="{9C246A3E-6BB1-4A8C-8940-43DA547E6AC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363335" y="5100201"/>
            <a:ext cx="404697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159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458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tle Slide 3 -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86E1CB07-AAEA-314E-A423-4B23728F27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hidden">
          <a:xfrm>
            <a:off x="1748790" y="2"/>
            <a:ext cx="6023610" cy="10058399"/>
          </a:xfrm>
          <a:solidFill>
            <a:srgbClr val="DEDEDE"/>
          </a:solidFill>
        </p:spPr>
        <p:txBody>
          <a:bodyPr rIns="1371600" anchor="ctr" anchorCtr="0"/>
          <a:lstStyle>
            <a:lvl1pPr algn="r">
              <a:defRPr sz="850" b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7A9093B-3432-154B-91D3-38327BBF6EBC}"/>
              </a:ext>
            </a:extLst>
          </p:cNvPr>
          <p:cNvGrpSpPr/>
          <p:nvPr userDrawn="1">
            <p:custDataLst>
              <p:tags r:id="rId1"/>
            </p:custDataLst>
          </p:nvPr>
        </p:nvGrpSpPr>
        <p:grpSpPr>
          <a:xfrm>
            <a:off x="1" y="1"/>
            <a:ext cx="5334304" cy="10058400"/>
            <a:chOff x="1" y="3"/>
            <a:chExt cx="6126163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D7CC873-FA37-4A3B-A68F-BA24516A184F}"/>
                </a:ext>
              </a:extLst>
            </p:cNvPr>
            <p:cNvSpPr>
              <a:spLocks noChangeAspect="1"/>
            </p:cNvSpPr>
            <p:nvPr userDrawn="1"/>
          </p:nvSpPr>
          <p:spPr bwMode="white">
            <a:xfrm>
              <a:off x="1" y="3"/>
              <a:ext cx="6126163" cy="6858000"/>
            </a:xfrm>
            <a:custGeom>
              <a:avLst/>
              <a:gdLst>
                <a:gd name="connsiteX0" fmla="*/ 0 w 6126163"/>
                <a:gd name="connsiteY0" fmla="*/ 0 h 6858000"/>
                <a:gd name="connsiteX1" fmla="*/ 2381250 w 6126163"/>
                <a:gd name="connsiteY1" fmla="*/ 0 h 6858000"/>
                <a:gd name="connsiteX2" fmla="*/ 2381250 w 6126163"/>
                <a:gd name="connsiteY2" fmla="*/ 765175 h 6858000"/>
                <a:gd name="connsiteX3" fmla="*/ 3149601 w 6126163"/>
                <a:gd name="connsiteY3" fmla="*/ 765175 h 6858000"/>
                <a:gd name="connsiteX4" fmla="*/ 3149601 w 6126163"/>
                <a:gd name="connsiteY4" fmla="*/ 1957388 h 6858000"/>
                <a:gd name="connsiteX5" fmla="*/ 5132388 w 6126163"/>
                <a:gd name="connsiteY5" fmla="*/ 1957388 h 6858000"/>
                <a:gd name="connsiteX6" fmla="*/ 5132388 w 6126163"/>
                <a:gd name="connsiteY6" fmla="*/ 4899025 h 6858000"/>
                <a:gd name="connsiteX7" fmla="*/ 6126163 w 6126163"/>
                <a:gd name="connsiteY7" fmla="*/ 4899025 h 6858000"/>
                <a:gd name="connsiteX8" fmla="*/ 6126163 w 6126163"/>
                <a:gd name="connsiteY8" fmla="*/ 6858000 h 6858000"/>
                <a:gd name="connsiteX9" fmla="*/ 5132388 w 6126163"/>
                <a:gd name="connsiteY9" fmla="*/ 6858000 h 6858000"/>
                <a:gd name="connsiteX10" fmla="*/ 3149601 w 6126163"/>
                <a:gd name="connsiteY10" fmla="*/ 6858000 h 6858000"/>
                <a:gd name="connsiteX11" fmla="*/ 2381250 w 6126163"/>
                <a:gd name="connsiteY11" fmla="*/ 6858000 h 6858000"/>
                <a:gd name="connsiteX12" fmla="*/ 917576 w 6126163"/>
                <a:gd name="connsiteY12" fmla="*/ 6858000 h 6858000"/>
                <a:gd name="connsiteX13" fmla="*/ 0 w 6126163"/>
                <a:gd name="connsiteY1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126163" h="6858000">
                  <a:moveTo>
                    <a:pt x="0" y="0"/>
                  </a:moveTo>
                  <a:lnTo>
                    <a:pt x="2381250" y="0"/>
                  </a:lnTo>
                  <a:lnTo>
                    <a:pt x="2381250" y="765175"/>
                  </a:lnTo>
                  <a:lnTo>
                    <a:pt x="3149601" y="765175"/>
                  </a:lnTo>
                  <a:lnTo>
                    <a:pt x="3149601" y="1957388"/>
                  </a:lnTo>
                  <a:lnTo>
                    <a:pt x="5132388" y="1957388"/>
                  </a:lnTo>
                  <a:lnTo>
                    <a:pt x="5132388" y="4899025"/>
                  </a:lnTo>
                  <a:lnTo>
                    <a:pt x="6126163" y="4899025"/>
                  </a:lnTo>
                  <a:lnTo>
                    <a:pt x="6126163" y="6858000"/>
                  </a:lnTo>
                  <a:lnTo>
                    <a:pt x="5132388" y="6858000"/>
                  </a:lnTo>
                  <a:lnTo>
                    <a:pt x="3149601" y="6858000"/>
                  </a:lnTo>
                  <a:lnTo>
                    <a:pt x="2381250" y="6858000"/>
                  </a:lnTo>
                  <a:lnTo>
                    <a:pt x="917576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D04A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935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9B02B9A-C678-D74D-B142-58CA492CDC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 bwMode="black">
            <a:xfrm>
              <a:off x="201168" y="5330955"/>
              <a:ext cx="1636776" cy="1351184"/>
            </a:xfrm>
            <a:prstGeom prst="rect">
              <a:avLst/>
            </a:prstGeom>
          </p:spPr>
        </p:pic>
      </p:grpSp>
      <p:sp>
        <p:nvSpPr>
          <p:cNvPr id="14" name="Confidentiality Stamp">
            <a:extLst>
              <a:ext uri="{FF2B5EF4-FFF2-40B4-BE49-F238E27FC236}">
                <a16:creationId xmlns:a16="http://schemas.microsoft.com/office/drawing/2014/main" id="{C86EBE8C-2CF4-40B7-B289-3EE472179A8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363335" y="6171815"/>
            <a:ext cx="404697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159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70EB308C-F021-4F1B-A609-C22651ED1893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 bwMode="black">
          <a:xfrm>
            <a:off x="363335" y="6925882"/>
            <a:ext cx="2077359" cy="118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773" b="1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port Date">
            <a:extLst>
              <a:ext uri="{FF2B5EF4-FFF2-40B4-BE49-F238E27FC236}">
                <a16:creationId xmlns:a16="http://schemas.microsoft.com/office/drawing/2014/main" id="{0BBB8318-EB82-4BAF-B07D-883DE61EDB2A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 bwMode="black">
          <a:xfrm>
            <a:off x="363335" y="5502537"/>
            <a:ext cx="1855774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159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Cover image">
            <a:extLst>
              <a:ext uri="{FF2B5EF4-FFF2-40B4-BE49-F238E27FC236}">
                <a16:creationId xmlns:a16="http://schemas.microsoft.com/office/drawing/2014/main" id="{0B8EC450-2588-46B0-A962-4A8F28BBA87D}"/>
              </a:ext>
            </a:extLst>
          </p:cNvPr>
          <p:cNvSpPr txBox="1">
            <a:spLocks noChangeAspect="1"/>
          </p:cNvSpPr>
          <p:nvPr userDrawn="1">
            <p:custDataLst>
              <p:tags r:id="rId5"/>
            </p:custDataLst>
          </p:nvPr>
        </p:nvSpPr>
        <p:spPr>
          <a:xfrm>
            <a:off x="1471531" y="4645847"/>
            <a:ext cx="5192672" cy="414169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36173">
              <a:spcAft>
                <a:spcPts val="775"/>
              </a:spcAft>
            </a:pPr>
            <a:endParaRPr lang="en-GB" sz="1700" dirty="0">
              <a:latin typeface="Georgia" pitchFamily="18" charset="0"/>
            </a:endParaRPr>
          </a:p>
        </p:txBody>
      </p:sp>
      <p:sp>
        <p:nvSpPr>
          <p:cNvPr id="18" name="Confidentiality Stamp">
            <a:extLst>
              <a:ext uri="{FF2B5EF4-FFF2-40B4-BE49-F238E27FC236}">
                <a16:creationId xmlns:a16="http://schemas.microsoft.com/office/drawing/2014/main" id="{544908D1-6B61-43B7-9B66-869C15C36F6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363335" y="3252687"/>
            <a:ext cx="4046978" cy="57079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3709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20" name="Confidentiality Stamp">
            <a:extLst>
              <a:ext uri="{FF2B5EF4-FFF2-40B4-BE49-F238E27FC236}">
                <a16:creationId xmlns:a16="http://schemas.microsoft.com/office/drawing/2014/main" id="{9C246A3E-6BB1-4A8C-8940-43DA547E6AC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363335" y="5100201"/>
            <a:ext cx="4046978" cy="1783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159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131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08B0D340-D87D-402C-9B99-808C8EBEAF7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55051581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425" imgH="424" progId="TCLayout.ActiveDocument.1">
                  <p:embed/>
                </p:oleObj>
              </mc:Choice>
              <mc:Fallback>
                <p:oleObj name="think-cell Slide" r:id="rId15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08B0D340-D87D-402C-9B99-808C8EBEAF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6EE6704-053D-4751-AAC5-F1F537A2C9F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409817" y="2662518"/>
            <a:ext cx="3419856" cy="631904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4"/>
            </p:custDataLst>
          </p:nvPr>
        </p:nvSpPr>
        <p:spPr>
          <a:xfrm>
            <a:off x="3942727" y="2662518"/>
            <a:ext cx="3419856" cy="631904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20" name="Draft stamp">
            <a:extLst>
              <a:ext uri="{FF2B5EF4-FFF2-40B4-BE49-F238E27FC236}">
                <a16:creationId xmlns:a16="http://schemas.microsoft.com/office/drawing/2014/main" id="{26555BDF-7C84-4592-ACD1-DDDDF84190D7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3" name="Report Date">
            <a:extLst>
              <a:ext uri="{FF2B5EF4-FFF2-40B4-BE49-F238E27FC236}">
                <a16:creationId xmlns:a16="http://schemas.microsoft.com/office/drawing/2014/main" id="{A8AA2BC8-1024-45CC-9E76-6C0E7A21F6C0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24" name="Page Number">
            <a:extLst>
              <a:ext uri="{FF2B5EF4-FFF2-40B4-BE49-F238E27FC236}">
                <a16:creationId xmlns:a16="http://schemas.microsoft.com/office/drawing/2014/main" id="{A89B890D-CBFA-4D2C-BB10-C27690A99292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5" name="Presentation Disclaimer">
            <a:extLst>
              <a:ext uri="{FF2B5EF4-FFF2-40B4-BE49-F238E27FC236}">
                <a16:creationId xmlns:a16="http://schemas.microsoft.com/office/drawing/2014/main" id="{57CE9966-8074-4152-9D34-F90B6B3C28D5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6" name="Section Footer">
            <a:extLst>
              <a:ext uri="{FF2B5EF4-FFF2-40B4-BE49-F238E27FC236}">
                <a16:creationId xmlns:a16="http://schemas.microsoft.com/office/drawing/2014/main" id="{FC58C329-4792-4816-A60A-3D2DCE9CA036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AFC1A6-EFD9-4BBD-86EB-FA5F92D972EA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5CE69C-839D-427C-8F86-57156ADECE5D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00D35B39-DC89-4EDF-9390-7BFC3E8FAD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27826138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425" imgH="424" progId="TCLayout.ActiveDocument.1">
                  <p:embed/>
                </p:oleObj>
              </mc:Choice>
              <mc:Fallback>
                <p:oleObj name="think-cell Slide" r:id="rId15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00D35B39-DC89-4EDF-9390-7BFC3E8FAD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CEDA996-9EE8-4EB0-9181-872EA254580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409818" y="2662518"/>
            <a:ext cx="4602595" cy="631904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4"/>
            </p:custDataLst>
          </p:nvPr>
        </p:nvSpPr>
        <p:spPr>
          <a:xfrm>
            <a:off x="5122719" y="2662518"/>
            <a:ext cx="2235154" cy="631904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20" name="Draft stamp">
            <a:extLst>
              <a:ext uri="{FF2B5EF4-FFF2-40B4-BE49-F238E27FC236}">
                <a16:creationId xmlns:a16="http://schemas.microsoft.com/office/drawing/2014/main" id="{176703B5-D291-496D-B26E-525DA3A3675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3" name="Report Date">
            <a:extLst>
              <a:ext uri="{FF2B5EF4-FFF2-40B4-BE49-F238E27FC236}">
                <a16:creationId xmlns:a16="http://schemas.microsoft.com/office/drawing/2014/main" id="{53D88DCA-117D-416D-82D2-2367ED968B27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24" name="Page Number">
            <a:extLst>
              <a:ext uri="{FF2B5EF4-FFF2-40B4-BE49-F238E27FC236}">
                <a16:creationId xmlns:a16="http://schemas.microsoft.com/office/drawing/2014/main" id="{D7336B48-3136-4E82-8B16-FBC22E8CAE02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5" name="Presentation Disclaimer">
            <a:extLst>
              <a:ext uri="{FF2B5EF4-FFF2-40B4-BE49-F238E27FC236}">
                <a16:creationId xmlns:a16="http://schemas.microsoft.com/office/drawing/2014/main" id="{90BED7C2-73F9-48D2-A750-793071C56932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6" name="Section Footer">
            <a:extLst>
              <a:ext uri="{FF2B5EF4-FFF2-40B4-BE49-F238E27FC236}">
                <a16:creationId xmlns:a16="http://schemas.microsoft.com/office/drawing/2014/main" id="{951C7BF0-CFC4-4094-AA1F-87A845BB8958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F61651-EB89-48D4-A6DE-27384110A6BB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DD7B9E-30C4-4159-BFEE-77F215166572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9F37133-792C-4C09-9C3C-6FC9C28E4CF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21262702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425" imgH="424" progId="TCLayout.ActiveDocument.1">
                  <p:embed/>
                </p:oleObj>
              </mc:Choice>
              <mc:Fallback>
                <p:oleObj name="think-cell Slide" r:id="rId16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9F37133-792C-4C09-9C3C-6FC9C28E4C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E180EC31-BC5E-491D-A3C3-2623BD5C9CD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409817" y="2662518"/>
            <a:ext cx="3417502" cy="305696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4"/>
            </p:custDataLst>
          </p:nvPr>
        </p:nvSpPr>
        <p:spPr>
          <a:xfrm>
            <a:off x="409817" y="5928539"/>
            <a:ext cx="3417502" cy="3053020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5"/>
            </p:custDataLst>
          </p:nvPr>
        </p:nvSpPr>
        <p:spPr>
          <a:xfrm>
            <a:off x="3945082" y="2662518"/>
            <a:ext cx="3419856" cy="631904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4" name="HeaderTOCPlaceholder"/>
          <p:cNvSpPr txBox="1"/>
          <p:nvPr userDrawn="1">
            <p:custDataLst>
              <p:tags r:id="rId6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5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20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24" name="Draft stamp">
            <a:extLst>
              <a:ext uri="{FF2B5EF4-FFF2-40B4-BE49-F238E27FC236}">
                <a16:creationId xmlns:a16="http://schemas.microsoft.com/office/drawing/2014/main" id="{98F467DD-E508-4793-B8C1-41188C0178BC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9" name="Report Date">
            <a:extLst>
              <a:ext uri="{FF2B5EF4-FFF2-40B4-BE49-F238E27FC236}">
                <a16:creationId xmlns:a16="http://schemas.microsoft.com/office/drawing/2014/main" id="{BDC234B1-84B0-44C3-BE38-95CEC0CA133D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21" name="Page Number">
            <a:extLst>
              <a:ext uri="{FF2B5EF4-FFF2-40B4-BE49-F238E27FC236}">
                <a16:creationId xmlns:a16="http://schemas.microsoft.com/office/drawing/2014/main" id="{B4A20242-E44A-4263-95BA-D1D5664EE2C3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3" name="Presentation Disclaimer">
            <a:extLst>
              <a:ext uri="{FF2B5EF4-FFF2-40B4-BE49-F238E27FC236}">
                <a16:creationId xmlns:a16="http://schemas.microsoft.com/office/drawing/2014/main" id="{885D6D75-46D2-4F31-9186-3D5BFAC2EBAE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6" name="Section Footer">
            <a:extLst>
              <a:ext uri="{FF2B5EF4-FFF2-40B4-BE49-F238E27FC236}">
                <a16:creationId xmlns:a16="http://schemas.microsoft.com/office/drawing/2014/main" id="{880E68C9-26BA-4DB5-861B-DC433ABD5EC6}"/>
              </a:ext>
            </a:extLst>
          </p:cNvPr>
          <p:cNvSpPr txBox="1"/>
          <p:nvPr userDrawn="1">
            <p:custDataLst>
              <p:tags r:id="rId14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B6D62A-63C1-496F-864F-F8EA90700F13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FA8B007-F8F4-4D8B-B7BA-C35A62369B11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top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07301245-A97B-438D-AE26-51C8F5FC93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10254853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425" imgH="424" progId="TCLayout.ActiveDocument.1">
                  <p:embed/>
                </p:oleObj>
              </mc:Choice>
              <mc:Fallback>
                <p:oleObj name="think-cell Slide" r:id="rId16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07301245-A97B-438D-AE26-51C8F5FC93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F4BFE81-4726-4D9A-8378-E6FFC694C9B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46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1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2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21" name="Slide Tags" hidden="1"/>
          <p:cNvSpPr txBox="1"/>
          <p:nvPr userDrawn="1">
            <p:custDataLst>
              <p:tags r:id="rId6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/>
            <p:custDataLst>
              <p:tags r:id="rId7"/>
            </p:custDataLst>
          </p:nvPr>
        </p:nvSpPr>
        <p:spPr>
          <a:xfrm>
            <a:off x="409817" y="2662518"/>
            <a:ext cx="3419856" cy="3051529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quarter" idx="11"/>
            <p:custDataLst>
              <p:tags r:id="rId8"/>
            </p:custDataLst>
          </p:nvPr>
        </p:nvSpPr>
        <p:spPr>
          <a:xfrm>
            <a:off x="3942727" y="2662518"/>
            <a:ext cx="3419856" cy="3051529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6" name="Content Placeholder 4"/>
          <p:cNvSpPr>
            <a:spLocks noGrp="1"/>
          </p:cNvSpPr>
          <p:nvPr>
            <p:ph sz="quarter" idx="12"/>
            <p:custDataLst>
              <p:tags r:id="rId9"/>
            </p:custDataLst>
          </p:nvPr>
        </p:nvSpPr>
        <p:spPr>
          <a:xfrm>
            <a:off x="409818" y="5930030"/>
            <a:ext cx="6952765" cy="3051529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5" name="Draft stamp">
            <a:extLst>
              <a:ext uri="{FF2B5EF4-FFF2-40B4-BE49-F238E27FC236}">
                <a16:creationId xmlns:a16="http://schemas.microsoft.com/office/drawing/2014/main" id="{E4D3AC3D-FB5C-4056-B3CE-C6F201747179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0" name="Report Date">
            <a:extLst>
              <a:ext uri="{FF2B5EF4-FFF2-40B4-BE49-F238E27FC236}">
                <a16:creationId xmlns:a16="http://schemas.microsoft.com/office/drawing/2014/main" id="{D8BE6AE2-E4FA-4A4C-9F4A-0801F27EF156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27" name="Page Number">
            <a:extLst>
              <a:ext uri="{FF2B5EF4-FFF2-40B4-BE49-F238E27FC236}">
                <a16:creationId xmlns:a16="http://schemas.microsoft.com/office/drawing/2014/main" id="{B132AC77-15B7-427D-9EDA-27E044A04CD8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9" name="Presentation Disclaimer">
            <a:extLst>
              <a:ext uri="{FF2B5EF4-FFF2-40B4-BE49-F238E27FC236}">
                <a16:creationId xmlns:a16="http://schemas.microsoft.com/office/drawing/2014/main" id="{C1ACCB47-82D5-446E-80FB-2690A95152B9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30" name="Section Footer">
            <a:extLst>
              <a:ext uri="{FF2B5EF4-FFF2-40B4-BE49-F238E27FC236}">
                <a16:creationId xmlns:a16="http://schemas.microsoft.com/office/drawing/2014/main" id="{9A254952-4576-4CFE-B61C-9E6180278110}"/>
              </a:ext>
            </a:extLst>
          </p:cNvPr>
          <p:cNvSpPr txBox="1"/>
          <p:nvPr userDrawn="1">
            <p:custDataLst>
              <p:tags r:id="rId14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DE2759-0B78-4BAC-9091-A3898FCC7E2D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D178E40-037A-4FB9-9A78-25D7EB7BC066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4F6E9E14-1768-4ADB-B280-84EC82C69E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23142995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425" imgH="424" progId="TCLayout.ActiveDocument.1">
                  <p:embed/>
                </p:oleObj>
              </mc:Choice>
              <mc:Fallback>
                <p:oleObj name="think-cell Slide" r:id="rId16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4F6E9E14-1768-4ADB-B280-84EC82C69E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24A4F643-E7DF-4FE7-88D6-91AA597EB2A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 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409818" y="2662518"/>
            <a:ext cx="2239864" cy="6197163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5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7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38971D4-EE37-4CAA-9605-E33F450BEBA9}"/>
              </a:ext>
            </a:extLst>
          </p:cNvPr>
          <p:cNvSpPr>
            <a:spLocks noGrp="1"/>
          </p:cNvSpPr>
          <p:nvPr>
            <p:ph sz="quarter" idx="25"/>
            <p:custDataLst>
              <p:tags r:id="rId8"/>
            </p:custDataLst>
          </p:nvPr>
        </p:nvSpPr>
        <p:spPr>
          <a:xfrm>
            <a:off x="2766268" y="2662518"/>
            <a:ext cx="2239864" cy="6197163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B245656-626A-4ECA-ABB9-1EF1B8ECAB19}"/>
              </a:ext>
            </a:extLst>
          </p:cNvPr>
          <p:cNvSpPr>
            <a:spLocks noGrp="1"/>
          </p:cNvSpPr>
          <p:nvPr>
            <p:ph sz="quarter" idx="26"/>
            <p:custDataLst>
              <p:tags r:id="rId9"/>
            </p:custDataLst>
          </p:nvPr>
        </p:nvSpPr>
        <p:spPr>
          <a:xfrm>
            <a:off x="5122718" y="2662518"/>
            <a:ext cx="2239864" cy="6197163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4" name="Report Date">
            <a:extLst>
              <a:ext uri="{FF2B5EF4-FFF2-40B4-BE49-F238E27FC236}">
                <a16:creationId xmlns:a16="http://schemas.microsoft.com/office/drawing/2014/main" id="{71242622-92E5-4577-9939-C23982B6F01C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25" name="Page Number">
            <a:extLst>
              <a:ext uri="{FF2B5EF4-FFF2-40B4-BE49-F238E27FC236}">
                <a16:creationId xmlns:a16="http://schemas.microsoft.com/office/drawing/2014/main" id="{7253FE5D-87D6-4F45-BF52-14884C4140B0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6" name="Presentation Disclaimer">
            <a:extLst>
              <a:ext uri="{FF2B5EF4-FFF2-40B4-BE49-F238E27FC236}">
                <a16:creationId xmlns:a16="http://schemas.microsoft.com/office/drawing/2014/main" id="{2DE48912-752E-4B28-992E-A8018FA045F2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7" name="Section Footer">
            <a:extLst>
              <a:ext uri="{FF2B5EF4-FFF2-40B4-BE49-F238E27FC236}">
                <a16:creationId xmlns:a16="http://schemas.microsoft.com/office/drawing/2014/main" id="{24E13DC1-0CD8-4F00-BEB6-8ED480D16571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E1B077-C346-4667-9422-134889A69A8E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30B69CA-5FCE-4A4A-B144-701CC8BBBE64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raft stamp">
            <a:extLst>
              <a:ext uri="{FF2B5EF4-FFF2-40B4-BE49-F238E27FC236}">
                <a16:creationId xmlns:a16="http://schemas.microsoft.com/office/drawing/2014/main" id="{8BA4733D-DD24-4E66-AB15-27D0B8AA9EB2}"/>
              </a:ext>
            </a:extLst>
          </p:cNvPr>
          <p:cNvSpPr txBox="1"/>
          <p:nvPr userDrawn="1">
            <p:custDataLst>
              <p:tags r:id="rId14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7393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4736594-95A2-4C12-83FE-D97CC986586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44157600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425" imgH="424" progId="TCLayout.ActiveDocument.1">
                  <p:embed/>
                </p:oleObj>
              </mc:Choice>
              <mc:Fallback>
                <p:oleObj name="think-cell Slide" r:id="rId13" imgW="425" imgH="42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4736594-95A2-4C12-83FE-D97CC98658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6885665-0D77-4758-B8B0-BCA2447CE92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2318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409818" y="1384509"/>
            <a:ext cx="6952765" cy="1088674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787245" rtl="0" eaLnBrk="1" latinLnBrk="0" hangingPunct="1">
              <a:spcBef>
                <a:spcPct val="0"/>
              </a:spcBef>
              <a:buNone/>
              <a:defRPr lang="en-GB" sz="2318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787245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409817" y="2662518"/>
            <a:ext cx="3419856" cy="3053020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3942727" y="2662518"/>
            <a:ext cx="3419856" cy="3053020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409817" y="5928539"/>
            <a:ext cx="3419856" cy="3053020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3942727" y="5928539"/>
            <a:ext cx="3419856" cy="3053020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1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2767446" y="911173"/>
            <a:ext cx="4589547" cy="1069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695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6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409817" y="911173"/>
            <a:ext cx="2344747" cy="17750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7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21" name="Slide Tags" hidden="1"/>
          <p:cNvSpPr txBox="1"/>
          <p:nvPr userDrawn="1">
            <p:custDataLst>
              <p:tags r:id="rId6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  <p:sp>
        <p:nvSpPr>
          <p:cNvPr id="20" name="Report Date">
            <a:extLst>
              <a:ext uri="{FF2B5EF4-FFF2-40B4-BE49-F238E27FC236}">
                <a16:creationId xmlns:a16="http://schemas.microsoft.com/office/drawing/2014/main" id="{C9AC37EA-A51B-4D19-8AFD-D5550BB1DBD4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6908934" y="9265562"/>
            <a:ext cx="453649" cy="950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11967" algn="r">
              <a:spcAft>
                <a:spcPts val="695"/>
              </a:spcAft>
            </a:pPr>
            <a:r>
              <a:rPr lang="en-GB" sz="618" noProof="1">
                <a:solidFill>
                  <a:schemeClr val="tx1"/>
                </a:solidFill>
                <a:latin typeface="+mn-lt"/>
              </a:rPr>
              <a:t>19 May 2023</a:t>
            </a:r>
          </a:p>
        </p:txBody>
      </p:sp>
      <p:sp>
        <p:nvSpPr>
          <p:cNvPr id="22" name="Page Number">
            <a:extLst>
              <a:ext uri="{FF2B5EF4-FFF2-40B4-BE49-F238E27FC236}">
                <a16:creationId xmlns:a16="http://schemas.microsoft.com/office/drawing/2014/main" id="{D5E4965D-0DB2-40AB-8C54-A02F73111BD4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7115279" y="9465002"/>
            <a:ext cx="247304" cy="1816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773"/>
              </a:lnSpc>
            </a:pPr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25" name="Presentation Disclaimer">
            <a:extLst>
              <a:ext uri="{FF2B5EF4-FFF2-40B4-BE49-F238E27FC236}">
                <a16:creationId xmlns:a16="http://schemas.microsoft.com/office/drawing/2014/main" id="{5D5F1A31-F3C3-4E8D-8EE5-5D802CF63C9C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09818" y="9265562"/>
            <a:ext cx="1069203" cy="9509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8" name="Section Footer">
            <a:extLst>
              <a:ext uri="{FF2B5EF4-FFF2-40B4-BE49-F238E27FC236}">
                <a16:creationId xmlns:a16="http://schemas.microsoft.com/office/drawing/2014/main" id="{386FB611-2223-4501-B9AF-3FF472560856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657554" y="9551606"/>
            <a:ext cx="1891952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618" noProof="1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37E43E-8B9E-4332-A613-62823857903C}"/>
              </a:ext>
            </a:extLst>
          </p:cNvPr>
          <p:cNvSpPr txBox="1"/>
          <p:nvPr userDrawn="1"/>
        </p:nvSpPr>
        <p:spPr>
          <a:xfrm>
            <a:off x="409817" y="9551606"/>
            <a:ext cx="180273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18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2FC379-8CCB-4D1B-B59F-CD6E374799E5}"/>
              </a:ext>
            </a:extLst>
          </p:cNvPr>
          <p:cNvCxnSpPr>
            <a:cxnSpLocks/>
          </p:cNvCxnSpPr>
          <p:nvPr userDrawn="1"/>
        </p:nvCxnSpPr>
        <p:spPr>
          <a:xfrm>
            <a:off x="617933" y="9501951"/>
            <a:ext cx="0" cy="13016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raft stamp">
            <a:extLst>
              <a:ext uri="{FF2B5EF4-FFF2-40B4-BE49-F238E27FC236}">
                <a16:creationId xmlns:a16="http://schemas.microsoft.com/office/drawing/2014/main" id="{2F22AEF7-CCE6-447D-A2ED-AE17E661B936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2769801" y="9487376"/>
            <a:ext cx="1646336" cy="950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618" noProof="1">
                <a:solidFill>
                  <a:schemeClr val="tx1"/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2549586" y="464518"/>
            <a:ext cx="4804756" cy="1069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695" noProof="1"/>
              <a:t>25.3.2025. C:\Users\iljubanovi001\Downloads\Letak_v2.pptx</a:t>
            </a:r>
          </a:p>
        </p:txBody>
      </p:sp>
      <p:sp>
        <p:nvSpPr>
          <p:cNvPr id="5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95835"/>
            <a:ext cx="12365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noProof="1"/>
              <a:t>Slide Tags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2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2741081563"/>
              </p:ext>
            </p:extLst>
          </p:nvPr>
        </p:nvGraphicFramePr>
        <p:xfrm>
          <a:off x="1227" y="2055"/>
          <a:ext cx="1227" cy="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9" imgW="415" imgH="416" progId="TCLayout.ActiveDocument.1">
                  <p:embed/>
                </p:oleObj>
              </mc:Choice>
              <mc:Fallback>
                <p:oleObj name="think-cell Slide" r:id="rId29" imgW="415" imgH="416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227" y="2055"/>
                        <a:ext cx="1227" cy="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28"/>
            </p:custDataLst>
          </p:nvPr>
        </p:nvSpPr>
        <p:spPr>
          <a:xfrm>
            <a:off x="0" y="0"/>
            <a:ext cx="122670" cy="205441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GB" sz="2164" b="1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9818" y="1384509"/>
            <a:ext cx="6952765" cy="1088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818" y="2662518"/>
            <a:ext cx="6952765" cy="6317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62472" y="9170894"/>
            <a:ext cx="1293045" cy="20116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695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9421298-5ECC-4ECF-8253-524571409FFE}" type="datetimeFigureOut">
              <a:rPr lang="en-GB" smtClean="0"/>
              <a:pPr/>
              <a:t>09/04/2025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9818" y="9170894"/>
            <a:ext cx="4465597" cy="20116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695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2472" y="9372062"/>
            <a:ext cx="1293045" cy="20116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695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32" r:id="rId2"/>
    <p:sldLayoutId id="2147483701" r:id="rId3"/>
    <p:sldLayoutId id="2147483700" r:id="rId4"/>
    <p:sldLayoutId id="2147483697" r:id="rId5"/>
    <p:sldLayoutId id="2147483720" r:id="rId6"/>
    <p:sldLayoutId id="2147483745" r:id="rId7"/>
    <p:sldLayoutId id="2147483696" r:id="rId8"/>
    <p:sldLayoutId id="2147483705" r:id="rId9"/>
    <p:sldLayoutId id="2147483688" r:id="rId10"/>
    <p:sldLayoutId id="2147483721" r:id="rId11"/>
    <p:sldLayoutId id="2147483730" r:id="rId12"/>
    <p:sldLayoutId id="2147483746" r:id="rId13"/>
    <p:sldLayoutId id="2147483733" r:id="rId14"/>
    <p:sldLayoutId id="2147483758" r:id="rId15"/>
    <p:sldLayoutId id="2147483754" r:id="rId16"/>
    <p:sldLayoutId id="2147483751" r:id="rId17"/>
    <p:sldLayoutId id="2147483759" r:id="rId18"/>
    <p:sldLayoutId id="2147483755" r:id="rId19"/>
    <p:sldLayoutId id="2147483739" r:id="rId20"/>
    <p:sldLayoutId id="2147483737" r:id="rId21"/>
    <p:sldLayoutId id="2147483742" r:id="rId22"/>
    <p:sldLayoutId id="2147483747" r:id="rId23"/>
    <p:sldLayoutId id="2147483741" r:id="rId24"/>
    <p:sldLayoutId id="2147483740" r:id="rId25"/>
  </p:sldLayoutIdLst>
  <p:txStyles>
    <p:titleStyle>
      <a:lvl1pPr algn="l" defTabSz="787245" rtl="0" eaLnBrk="1" latinLnBrk="0" hangingPunct="1">
        <a:spcBef>
          <a:spcPct val="0"/>
        </a:spcBef>
        <a:buNone/>
        <a:defRPr sz="2318" b="0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787517" rtl="0" eaLnBrk="1" fontAlgn="base" latinLnBrk="0" hangingPunct="1">
        <a:lnSpc>
          <a:spcPct val="100000"/>
        </a:lnSpc>
        <a:spcBef>
          <a:spcPts val="0"/>
        </a:spcBef>
        <a:spcAft>
          <a:spcPts val="464"/>
        </a:spcAft>
        <a:buClr>
          <a:srgbClr val="000000"/>
        </a:buClr>
        <a:buSzTx/>
        <a:buFont typeface="Wingdings" pitchFamily="2" charset="2"/>
        <a:buNone/>
        <a:tabLst/>
        <a:defRPr sz="1082" kern="1200">
          <a:solidFill>
            <a:schemeClr val="tx1"/>
          </a:solidFill>
          <a:latin typeface="+mn-lt"/>
          <a:ea typeface="+mn-ea"/>
          <a:cs typeface="+mn-cs"/>
        </a:defRPr>
      </a:lvl1pPr>
      <a:lvl2pPr marL="181546" marR="0" indent="-176639" algn="l" defTabSz="787517" rtl="0" eaLnBrk="1" fontAlgn="base" latinLnBrk="0" hangingPunct="1">
        <a:lnSpc>
          <a:spcPct val="100000"/>
        </a:lnSpc>
        <a:spcBef>
          <a:spcPts val="0"/>
        </a:spcBef>
        <a:spcAft>
          <a:spcPts val="464"/>
        </a:spcAft>
        <a:buClr>
          <a:srgbClr val="000000"/>
        </a:buClr>
        <a:buSzTx/>
        <a:buFont typeface="Times New Roman" pitchFamily="18" charset="0"/>
        <a:buChar char="•"/>
        <a:tabLst/>
        <a:defRPr sz="1082" kern="1200">
          <a:solidFill>
            <a:schemeClr val="tx1"/>
          </a:solidFill>
          <a:latin typeface="+mn-lt"/>
          <a:ea typeface="+mn-ea"/>
          <a:cs typeface="+mn-cs"/>
        </a:defRPr>
      </a:lvl2pPr>
      <a:lvl3pPr marL="361624" marR="0" indent="-178030" algn="l" defTabSz="787517" rtl="0" eaLnBrk="1" fontAlgn="base" latinLnBrk="0" hangingPunct="1">
        <a:lnSpc>
          <a:spcPct val="100000"/>
        </a:lnSpc>
        <a:spcBef>
          <a:spcPts val="0"/>
        </a:spcBef>
        <a:spcAft>
          <a:spcPts val="464"/>
        </a:spcAft>
        <a:buClr>
          <a:srgbClr val="000000"/>
        </a:buClr>
        <a:buSzTx/>
        <a:buFont typeface="Arial" pitchFamily="34" charset="0"/>
        <a:buChar char="-"/>
        <a:tabLst/>
        <a:defRPr sz="1082" kern="1200">
          <a:solidFill>
            <a:schemeClr val="tx1"/>
          </a:solidFill>
          <a:latin typeface="+mn-lt"/>
          <a:ea typeface="+mn-ea"/>
          <a:cs typeface="+mn-cs"/>
        </a:defRPr>
      </a:lvl3pPr>
      <a:lvl4pPr marL="536872" marR="0" indent="-178030" algn="l" defTabSz="787517" rtl="0" eaLnBrk="1" fontAlgn="base" latinLnBrk="0" hangingPunct="1">
        <a:lnSpc>
          <a:spcPct val="100000"/>
        </a:lnSpc>
        <a:spcBef>
          <a:spcPts val="0"/>
        </a:spcBef>
        <a:spcAft>
          <a:spcPts val="464"/>
        </a:spcAft>
        <a:buClr>
          <a:srgbClr val="000000"/>
        </a:buClr>
        <a:buSzTx/>
        <a:buFont typeface="Georgia" pitchFamily="18" charset="0"/>
        <a:buChar char="◦"/>
        <a:tabLst/>
        <a:defRPr sz="1082" kern="1200">
          <a:solidFill>
            <a:schemeClr val="tx1"/>
          </a:solidFill>
          <a:latin typeface="+mn-lt"/>
          <a:ea typeface="+mn-ea"/>
          <a:cs typeface="+mn-cs"/>
        </a:defRPr>
      </a:lvl4pPr>
      <a:lvl5pPr marL="706557" marR="0" indent="-176639" algn="l" defTabSz="787517" rtl="0" eaLnBrk="1" fontAlgn="base" latinLnBrk="0" hangingPunct="1">
        <a:lnSpc>
          <a:spcPct val="100000"/>
        </a:lnSpc>
        <a:spcBef>
          <a:spcPts val="0"/>
        </a:spcBef>
        <a:spcAft>
          <a:spcPts val="464"/>
        </a:spcAft>
        <a:buClr>
          <a:srgbClr val="000000"/>
        </a:buClr>
        <a:buSzTx/>
        <a:buFont typeface="Georgia" pitchFamily="18" charset="0"/>
        <a:buChar char="›"/>
        <a:tabLst/>
        <a:defRPr sz="1082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0812" marR="0" indent="-178030" algn="l" defTabSz="787245" rtl="0" eaLnBrk="1" fontAlgn="auto" latinLnBrk="0" hangingPunct="1">
        <a:lnSpc>
          <a:spcPct val="100000"/>
        </a:lnSpc>
        <a:spcBef>
          <a:spcPts val="0"/>
        </a:spcBef>
        <a:spcAft>
          <a:spcPts val="464"/>
        </a:spcAft>
        <a:buClrTx/>
        <a:buSzTx/>
        <a:buFont typeface="+mj-lt"/>
        <a:buAutoNum type="arabicPeriod"/>
        <a:tabLst/>
        <a:defRPr lang="en-GB" sz="1082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61624" marR="0" indent="-176639" algn="l" defTabSz="787245" rtl="0" eaLnBrk="1" fontAlgn="auto" latinLnBrk="0" hangingPunct="1">
        <a:lnSpc>
          <a:spcPct val="100000"/>
        </a:lnSpc>
        <a:spcBef>
          <a:spcPts val="0"/>
        </a:spcBef>
        <a:spcAft>
          <a:spcPts val="464"/>
        </a:spcAft>
        <a:buClrTx/>
        <a:buSzTx/>
        <a:buFont typeface="+mj-lt"/>
        <a:buAutoNum type="alphaLcPeriod"/>
        <a:tabLst/>
        <a:defRPr lang="en-GB" sz="1082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536872" marR="0" indent="-176639" algn="l" defTabSz="787245" rtl="0" eaLnBrk="1" fontAlgn="auto" latinLnBrk="0" hangingPunct="1">
        <a:lnSpc>
          <a:spcPct val="100000"/>
        </a:lnSpc>
        <a:spcBef>
          <a:spcPts val="0"/>
        </a:spcBef>
        <a:spcAft>
          <a:spcPts val="464"/>
        </a:spcAft>
        <a:buClrTx/>
        <a:buSzTx/>
        <a:buFont typeface="+mj-lt"/>
        <a:buAutoNum type="romanLcPeriod"/>
        <a:tabLst/>
        <a:defRPr lang="en-GB" sz="1082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0" marR="0" indent="0" algn="l" defTabSz="787245" rtl="0" eaLnBrk="1" fontAlgn="auto" latinLnBrk="0" hangingPunct="1">
        <a:lnSpc>
          <a:spcPct val="100000"/>
        </a:lnSpc>
        <a:spcBef>
          <a:spcPts val="0"/>
        </a:spcBef>
        <a:spcAft>
          <a:spcPts val="464"/>
        </a:spcAft>
        <a:buClrTx/>
        <a:buSzTx/>
        <a:buFont typeface="Arial" pitchFamily="34" charset="0"/>
        <a:buNone/>
        <a:tabLst/>
        <a:defRPr lang="en-GB" sz="1082" b="1" kern="1200" baseline="0" noProof="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1pPr>
      <a:lvl2pPr marL="393623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2pPr>
      <a:lvl3pPr marL="787245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3pPr>
      <a:lvl4pPr marL="1180869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4pPr>
      <a:lvl5pPr marL="1574491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5pPr>
      <a:lvl6pPr marL="1968114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6pPr>
      <a:lvl7pPr marL="2361737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7pPr>
      <a:lvl8pPr marL="2755360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8pPr>
      <a:lvl9pPr marL="3148983" algn="l" defTabSz="787245" rtl="0" eaLnBrk="1" latinLnBrk="0" hangingPunct="1">
        <a:defRPr sz="15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 userDrawn="1">
          <p15:clr>
            <a:srgbClr val="A4A3A4"/>
          </p15:clr>
        </p15:guide>
        <p15:guide id="2" pos="927" userDrawn="1">
          <p15:clr>
            <a:srgbClr val="A4A3A4"/>
          </p15:clr>
        </p15:guide>
        <p15:guide id="3" pos="1000" userDrawn="1">
          <p15:clr>
            <a:srgbClr val="A4A3A4"/>
          </p15:clr>
        </p15:guide>
        <p15:guide id="4" pos="1670" userDrawn="1">
          <p15:clr>
            <a:srgbClr val="A4A3A4"/>
          </p15:clr>
        </p15:guide>
        <p15:guide id="5" pos="1743" userDrawn="1">
          <p15:clr>
            <a:srgbClr val="A4A3A4"/>
          </p15:clr>
        </p15:guide>
        <p15:guide id="6" pos="2412" userDrawn="1">
          <p15:clr>
            <a:srgbClr val="A4A3A4"/>
          </p15:clr>
        </p15:guide>
        <p15:guide id="7" pos="2484" userDrawn="1">
          <p15:clr>
            <a:srgbClr val="A4A3A4"/>
          </p15:clr>
        </p15:guide>
        <p15:guide id="8" pos="3154" userDrawn="1">
          <p15:clr>
            <a:srgbClr val="A4A3A4"/>
          </p15:clr>
        </p15:guide>
        <p15:guide id="9" pos="3227" userDrawn="1">
          <p15:clr>
            <a:srgbClr val="A4A3A4"/>
          </p15:clr>
        </p15:guide>
        <p15:guide id="10" pos="3897" userDrawn="1">
          <p15:clr>
            <a:srgbClr val="A4A3A4"/>
          </p15:clr>
        </p15:guide>
        <p15:guide id="11" pos="3970" userDrawn="1">
          <p15:clr>
            <a:srgbClr val="A4A3A4"/>
          </p15:clr>
        </p15:guide>
        <p15:guide id="12" pos="4639" userDrawn="1">
          <p15:clr>
            <a:srgbClr val="A4A3A4"/>
          </p15:clr>
        </p15:guide>
        <p15:guide id="13" orient="horz" pos="497" userDrawn="1">
          <p15:clr>
            <a:srgbClr val="5ACBF0"/>
          </p15:clr>
        </p15:guide>
        <p15:guide id="14" orient="horz" pos="687" userDrawn="1">
          <p15:clr>
            <a:srgbClr val="5ACBF0"/>
          </p15:clr>
        </p15:guide>
        <p15:guide id="15" orient="horz" pos="871" userDrawn="1">
          <p15:clr>
            <a:srgbClr val="F26B43"/>
          </p15:clr>
        </p15:guide>
        <p15:guide id="16" orient="horz" pos="1552" userDrawn="1">
          <p15:clr>
            <a:srgbClr val="F26B43"/>
          </p15:clr>
        </p15:guide>
        <p15:guide id="17" orient="horz" pos="1675" userDrawn="1">
          <p15:clr>
            <a:srgbClr val="A4A3A4"/>
          </p15:clr>
        </p15:guide>
        <p15:guide id="18" orient="horz" pos="2235" userDrawn="1">
          <p15:clr>
            <a:srgbClr val="A4A3A4"/>
          </p15:clr>
        </p15:guide>
        <p15:guide id="19" orient="horz" pos="2362" userDrawn="1">
          <p15:clr>
            <a:srgbClr val="A4A3A4"/>
          </p15:clr>
        </p15:guide>
        <p15:guide id="20" orient="horz" pos="2921" userDrawn="1">
          <p15:clr>
            <a:srgbClr val="A4A3A4"/>
          </p15:clr>
        </p15:guide>
        <p15:guide id="21" orient="horz" pos="3044" userDrawn="1">
          <p15:clr>
            <a:srgbClr val="A4A3A4"/>
          </p15:clr>
        </p15:guide>
        <p15:guide id="22" orient="horz" pos="3604" userDrawn="1">
          <p15:clr>
            <a:srgbClr val="A4A3A4"/>
          </p15:clr>
        </p15:guide>
        <p15:guide id="23" orient="horz" pos="3727" userDrawn="1">
          <p15:clr>
            <a:srgbClr val="A4A3A4"/>
          </p15:clr>
        </p15:guide>
        <p15:guide id="24" orient="horz" pos="4284" userDrawn="1">
          <p15:clr>
            <a:srgbClr val="A4A3A4"/>
          </p15:clr>
        </p15:guide>
        <p15:guide id="25" orient="horz" pos="4412" userDrawn="1">
          <p15:clr>
            <a:srgbClr val="A4A3A4"/>
          </p15:clr>
        </p15:guide>
        <p15:guide id="26" orient="horz" pos="4969" userDrawn="1">
          <p15:clr>
            <a:srgbClr val="A4A3A4"/>
          </p15:clr>
        </p15:guide>
        <p15:guide id="27" orient="horz" pos="5092" userDrawn="1">
          <p15:clr>
            <a:srgbClr val="A4A3A4"/>
          </p15:clr>
        </p15:guide>
        <p15:guide id="28" orient="horz" pos="5653" userDrawn="1">
          <p15:clr>
            <a:srgbClr val="A4A3A4"/>
          </p15:clr>
        </p15:guide>
        <p15:guide id="29" orient="horz" pos="5834" userDrawn="1">
          <p15:clr>
            <a:srgbClr val="5ACBF0"/>
          </p15:clr>
        </p15:guide>
        <p15:guide id="30" orient="horz" pos="608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20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Riverside Golf Zagreb – Riverside Golf Zagreb">
            <a:extLst>
              <a:ext uri="{FF2B5EF4-FFF2-40B4-BE49-F238E27FC236}">
                <a16:creationId xmlns:a16="http://schemas.microsoft.com/office/drawing/2014/main" id="{963110C9-8FD0-BEBB-AC3A-EBA8E226FE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36" r="17230"/>
          <a:stretch/>
        </p:blipFill>
        <p:spPr bwMode="auto">
          <a:xfrm>
            <a:off x="0" y="1423487"/>
            <a:ext cx="7772400" cy="797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2EDBE727-1188-4204-87B9-672708690DC1}"/>
              </a:ext>
            </a:extLst>
          </p:cNvPr>
          <p:cNvSpPr/>
          <p:nvPr/>
        </p:nvSpPr>
        <p:spPr>
          <a:xfrm>
            <a:off x="1" y="9369287"/>
            <a:ext cx="7772400" cy="683833"/>
          </a:xfrm>
          <a:prstGeom prst="rect">
            <a:avLst/>
          </a:prstGeom>
          <a:solidFill>
            <a:srgbClr val="464646"/>
          </a:solidFill>
          <a:ln w="6350">
            <a:noFill/>
          </a:ln>
        </p:spPr>
        <p:txBody>
          <a:bodyPr rot="0" spcFirstLastPara="0" vertOverflow="overflow" horzOverflow="overflow" vert="horz" wrap="square" lIns="396000" tIns="144000" rIns="396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464"/>
              </a:spcAft>
            </a:pPr>
            <a:endParaRPr lang="hr-HR" b="1" dirty="0">
              <a:solidFill>
                <a:schemeClr val="bg1"/>
              </a:solidFill>
            </a:endParaRPr>
          </a:p>
          <a:p>
            <a:pPr>
              <a:spcAft>
                <a:spcPts val="464"/>
              </a:spcAft>
            </a:pP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0CF9526-41A2-2BD9-F79E-81B21417345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777043" cy="1430028"/>
          </a:xfrm>
          <a:prstGeom prst="rect">
            <a:avLst/>
          </a:prstGeom>
          <a:solidFill>
            <a:srgbClr val="175C2C"/>
          </a:solidFill>
        </p:spPr>
        <p:txBody>
          <a:bodyPr/>
          <a:lstStyle>
            <a:lvl1pPr algn="l" defTabSz="787245" rtl="0" eaLnBrk="1" latinLnBrk="0" hangingPunct="1">
              <a:spcBef>
                <a:spcPct val="0"/>
              </a:spcBef>
              <a:buNone/>
              <a:defRPr sz="2318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E1137E-2F39-F60C-7A2A-D07D9E5B106E}"/>
              </a:ext>
            </a:extLst>
          </p:cNvPr>
          <p:cNvSpPr txBox="1"/>
          <p:nvPr/>
        </p:nvSpPr>
        <p:spPr>
          <a:xfrm>
            <a:off x="407987" y="2065421"/>
            <a:ext cx="6956425" cy="7694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1800" b="1" dirty="0">
                <a:latin typeface="Georgia" pitchFamily="18" charset="0"/>
                <a:cs typeface="Arial" pitchFamily="34" charset="0"/>
              </a:rPr>
              <a:t>P</a:t>
            </a:r>
            <a:r>
              <a:rPr lang="hr-HR" sz="1800" b="1" noProof="0" dirty="0" err="1">
                <a:latin typeface="Georgia" pitchFamily="18" charset="0"/>
                <a:cs typeface="Arial" pitchFamily="34" charset="0"/>
              </a:rPr>
              <a:t>ilot</a:t>
            </a:r>
            <a:r>
              <a:rPr lang="hr-HR" sz="1800" b="1" noProof="0" dirty="0">
                <a:latin typeface="Georgia" pitchFamily="18" charset="0"/>
                <a:cs typeface="Arial" pitchFamily="34" charset="0"/>
              </a:rPr>
              <a:t> projekt u području sporta iz sredstava proračuna Grada Zagreba za 2025. </a:t>
            </a:r>
          </a:p>
          <a:p>
            <a:pPr algn="ctr"/>
            <a:r>
              <a:rPr lang="hr-HR" sz="1400" i="1" dirty="0">
                <a:latin typeface="Georgia" pitchFamily="18" charset="0"/>
                <a:cs typeface="Arial" pitchFamily="34" charset="0"/>
              </a:rPr>
              <a:t>(za promicanje tjelesne aktivnosti i psihofizičke dobrobiti učenika)</a:t>
            </a:r>
            <a:endParaRPr lang="hr-HR" sz="14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B0538A-E170-D049-C38A-97F0E03636FE}"/>
              </a:ext>
            </a:extLst>
          </p:cNvPr>
          <p:cNvSpPr txBox="1"/>
          <p:nvPr/>
        </p:nvSpPr>
        <p:spPr>
          <a:xfrm>
            <a:off x="407987" y="3506400"/>
            <a:ext cx="2798763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noProof="0" dirty="0">
                <a:latin typeface="Georgia" pitchFamily="18" charset="0"/>
                <a:cs typeface="Arial" pitchFamily="34" charset="0"/>
              </a:rPr>
              <a:t>Naziv podnositelja prijave:</a:t>
            </a:r>
            <a:endParaRPr lang="hr-HR" sz="12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26D20A-E8B1-B36F-5694-CEAB38505C20}"/>
              </a:ext>
            </a:extLst>
          </p:cNvPr>
          <p:cNvSpPr txBox="1"/>
          <p:nvPr/>
        </p:nvSpPr>
        <p:spPr>
          <a:xfrm>
            <a:off x="407987" y="4248824"/>
            <a:ext cx="2798763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noProof="0" dirty="0">
                <a:latin typeface="Georgia" pitchFamily="18" charset="0"/>
                <a:cs typeface="Arial" pitchFamily="34" charset="0"/>
              </a:rPr>
              <a:t>Naziv pilot projekta:</a:t>
            </a:r>
            <a:endParaRPr lang="hr-HR" sz="12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921554-29A3-D543-A8CC-A9C4A6AA69ED}"/>
              </a:ext>
            </a:extLst>
          </p:cNvPr>
          <p:cNvSpPr txBox="1"/>
          <p:nvPr/>
        </p:nvSpPr>
        <p:spPr>
          <a:xfrm>
            <a:off x="407987" y="5231880"/>
            <a:ext cx="2798763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noProof="0" dirty="0">
                <a:latin typeface="Georgia" pitchFamily="18" charset="0"/>
                <a:cs typeface="Arial" pitchFamily="34" charset="0"/>
              </a:rPr>
              <a:t>Osnovne škole – partneri:</a:t>
            </a:r>
            <a:endParaRPr lang="hr-HR" sz="12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13D555-4178-8284-55F4-CCF4F2C7FEFA}"/>
              </a:ext>
            </a:extLst>
          </p:cNvPr>
          <p:cNvSpPr txBox="1"/>
          <p:nvPr/>
        </p:nvSpPr>
        <p:spPr>
          <a:xfrm>
            <a:off x="407987" y="7593220"/>
            <a:ext cx="2957513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noProof="0" dirty="0">
                <a:latin typeface="Georgia" pitchFamily="18" charset="0"/>
                <a:cs typeface="Arial" pitchFamily="34" charset="0"/>
              </a:rPr>
              <a:t>Mjesto i termin održavanja aktivnosti:</a:t>
            </a:r>
            <a:endParaRPr lang="hr-HR" sz="12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48CAC5-C35A-E23E-CCD7-B1A1B5948360}"/>
              </a:ext>
            </a:extLst>
          </p:cNvPr>
          <p:cNvSpPr txBox="1"/>
          <p:nvPr/>
        </p:nvSpPr>
        <p:spPr>
          <a:xfrm>
            <a:off x="407987" y="8467994"/>
            <a:ext cx="2957513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noProof="0" dirty="0">
                <a:latin typeface="Georgia" pitchFamily="18" charset="0"/>
                <a:cs typeface="Arial" pitchFamily="34" charset="0"/>
              </a:rPr>
              <a:t>Prijave učenika na:</a:t>
            </a:r>
            <a:endParaRPr lang="hr-HR" sz="12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DE8D38-42FB-40DC-8670-51482A035399}"/>
              </a:ext>
            </a:extLst>
          </p:cNvPr>
          <p:cNvSpPr txBox="1"/>
          <p:nvPr/>
        </p:nvSpPr>
        <p:spPr>
          <a:xfrm>
            <a:off x="3579812" y="3506400"/>
            <a:ext cx="2798763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b="1" noProof="0" dirty="0">
                <a:latin typeface="Georgia" pitchFamily="18" charset="0"/>
                <a:cs typeface="Arial" pitchFamily="34" charset="0"/>
              </a:rPr>
              <a:t>GOLF SAVEZ GRADA ZAGREBA</a:t>
            </a:r>
            <a:endParaRPr lang="hr-HR" sz="12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4A6A84B-CA1B-F286-087B-A4804C5F24F0}"/>
              </a:ext>
            </a:extLst>
          </p:cNvPr>
          <p:cNvSpPr txBox="1"/>
          <p:nvPr/>
        </p:nvSpPr>
        <p:spPr>
          <a:xfrm>
            <a:off x="3579812" y="4248824"/>
            <a:ext cx="3633788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b="1" noProof="0" dirty="0">
                <a:latin typeface="Georgia" pitchFamily="18" charset="0"/>
                <a:cs typeface="Arial" pitchFamily="34" charset="0"/>
              </a:rPr>
              <a:t>GOLF-SPORT-KRETANJE-ZDRAVLJE</a:t>
            </a:r>
            <a:endParaRPr lang="hr-HR" sz="1200" i="1" noProof="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8C43A1-C962-DF53-C636-3CA449B4B14C}"/>
              </a:ext>
            </a:extLst>
          </p:cNvPr>
          <p:cNvSpPr txBox="1"/>
          <p:nvPr/>
        </p:nvSpPr>
        <p:spPr>
          <a:xfrm>
            <a:off x="3579812" y="5231880"/>
            <a:ext cx="2798763" cy="16209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hr-HR" sz="1200" b="1" noProof="0" dirty="0">
                <a:latin typeface="Georgia" pitchFamily="18" charset="0"/>
                <a:cs typeface="Arial" pitchFamily="34" charset="0"/>
              </a:rPr>
              <a:t>OŠ Pavleka Miškine</a:t>
            </a:r>
          </a:p>
          <a:p>
            <a:pPr>
              <a:spcAft>
                <a:spcPts val="800"/>
              </a:spcAft>
            </a:pPr>
            <a:r>
              <a:rPr lang="hr-HR" sz="1200" b="1" i="1" noProof="0" dirty="0">
                <a:latin typeface="Georgia" pitchFamily="18" charset="0"/>
                <a:cs typeface="Arial" pitchFamily="34" charset="0"/>
              </a:rPr>
              <a:t>OŠ Ksaver Šandor Gjalski</a:t>
            </a:r>
          </a:p>
          <a:p>
            <a:pPr>
              <a:spcAft>
                <a:spcPts val="800"/>
              </a:spcAft>
            </a:pPr>
            <a:r>
              <a:rPr lang="hr-HR" sz="1200" b="1" i="1" dirty="0">
                <a:latin typeface="Georgia" pitchFamily="18" charset="0"/>
                <a:cs typeface="Arial" pitchFamily="34" charset="0"/>
              </a:rPr>
              <a:t>OŠ </a:t>
            </a:r>
            <a:r>
              <a:rPr lang="hr-HR" sz="1200" b="1" i="1" dirty="0" err="1">
                <a:latin typeface="Georgia" pitchFamily="18" charset="0"/>
                <a:cs typeface="Arial" pitchFamily="34" charset="0"/>
              </a:rPr>
              <a:t>Montessori</a:t>
            </a:r>
            <a:endParaRPr lang="hr-HR" sz="1200" b="1" i="1" dirty="0">
              <a:latin typeface="Georgia" pitchFamily="18" charset="0"/>
              <a:cs typeface="Arial" pitchFamily="34" charset="0"/>
            </a:endParaRPr>
          </a:p>
          <a:p>
            <a:pPr>
              <a:spcAft>
                <a:spcPts val="800"/>
              </a:spcAft>
            </a:pPr>
            <a:r>
              <a:rPr lang="hr-HR" sz="1200" b="1" i="1" dirty="0">
                <a:latin typeface="Georgia" pitchFamily="18" charset="0"/>
                <a:cs typeface="Arial" pitchFamily="34" charset="0"/>
              </a:rPr>
              <a:t>OŠ A. G. Matoša</a:t>
            </a:r>
          </a:p>
          <a:p>
            <a:pPr>
              <a:spcAft>
                <a:spcPts val="800"/>
              </a:spcAft>
            </a:pPr>
            <a:r>
              <a:rPr lang="hr-HR" sz="1200" b="1" i="1" dirty="0">
                <a:latin typeface="Georgia" pitchFamily="18" charset="0"/>
                <a:cs typeface="Arial" pitchFamily="34" charset="0"/>
              </a:rPr>
              <a:t>OŠ Petra Zrinskog</a:t>
            </a:r>
          </a:p>
          <a:p>
            <a:pPr>
              <a:spcAft>
                <a:spcPts val="800"/>
              </a:spcAft>
            </a:pPr>
            <a:r>
              <a:rPr lang="hr-HR" sz="1200" b="1" i="1" dirty="0">
                <a:latin typeface="Georgia" pitchFamily="18" charset="0"/>
                <a:cs typeface="Arial" pitchFamily="34" charset="0"/>
              </a:rPr>
              <a:t>Centar Slava Raškaj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E9D6E4-4DA5-3A9B-421F-092F7091C447}"/>
              </a:ext>
            </a:extLst>
          </p:cNvPr>
          <p:cNvSpPr txBox="1"/>
          <p:nvPr/>
        </p:nvSpPr>
        <p:spPr>
          <a:xfrm>
            <a:off x="3505200" y="7566440"/>
            <a:ext cx="3783012" cy="355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hr-HR" sz="1600" i="1" noProof="0" dirty="0">
                <a:latin typeface="Georgia" pitchFamily="18" charset="0"/>
                <a:cs typeface="Arial" pitchFamily="34" charset="0"/>
              </a:rPr>
              <a:t>   OŠ Petra  Zrinskog, subotom u 9.30 sati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E7A957-5C38-F5BD-0CAF-BA4670633ECB}"/>
              </a:ext>
            </a:extLst>
          </p:cNvPr>
          <p:cNvSpPr txBox="1"/>
          <p:nvPr/>
        </p:nvSpPr>
        <p:spPr>
          <a:xfrm>
            <a:off x="3581401" y="8402103"/>
            <a:ext cx="3783012" cy="355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hr-HR" sz="1600" i="1" dirty="0">
                <a:latin typeface="Georgia" pitchFamily="18" charset="0"/>
                <a:cs typeface="Arial" pitchFamily="34" charset="0"/>
              </a:rPr>
              <a:t>             m</a:t>
            </a:r>
            <a:r>
              <a:rPr lang="hr-HR" sz="1600" i="1" noProof="0" dirty="0">
                <a:latin typeface="Georgia" pitchFamily="18" charset="0"/>
                <a:cs typeface="Arial" pitchFamily="34" charset="0"/>
              </a:rPr>
              <a:t>irta.bokulic@gmail.com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3DC111-385D-547A-9746-C0B6C4AAF4B9}"/>
              </a:ext>
            </a:extLst>
          </p:cNvPr>
          <p:cNvSpPr txBox="1"/>
          <p:nvPr/>
        </p:nvSpPr>
        <p:spPr>
          <a:xfrm>
            <a:off x="407987" y="9617246"/>
            <a:ext cx="7364413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hr-HR" sz="1200" i="1" dirty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Napomena: Svi troškovi sudjelovanja su pokriveni pilot projektom te su za sve polaznike besplatni.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CFA8DF-5B9E-15FD-4D74-3ED690536C76}"/>
              </a:ext>
            </a:extLst>
          </p:cNvPr>
          <p:cNvSpPr txBox="1"/>
          <p:nvPr/>
        </p:nvSpPr>
        <p:spPr>
          <a:xfrm>
            <a:off x="424664" y="226198"/>
            <a:ext cx="7031338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hr-HR" sz="5400" i="1" dirty="0">
                <a:solidFill>
                  <a:schemeClr val="bg1"/>
                </a:solidFill>
                <a:latin typeface="+mj-lt"/>
              </a:rPr>
              <a:t>G    LF</a:t>
            </a:r>
          </a:p>
        </p:txBody>
      </p:sp>
      <p:pic>
        <p:nvPicPr>
          <p:cNvPr id="1026" name="Picture 2" descr="3,000+ Golf Ball Cartoon Stock Illustrations, Royalty-Free Vector Graphics  &amp; Clip Art - iStock | Mini golf">
            <a:extLst>
              <a:ext uri="{FF2B5EF4-FFF2-40B4-BE49-F238E27FC236}">
                <a16:creationId xmlns:a16="http://schemas.microsoft.com/office/drawing/2014/main" id="{681C3561-F344-61F8-C852-1DBE8CFDC6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43" t="24200" r="22343" b="24200"/>
          <a:stretch/>
        </p:blipFill>
        <p:spPr bwMode="auto">
          <a:xfrm>
            <a:off x="3404938" y="360947"/>
            <a:ext cx="733927" cy="68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092887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ISABLE EXECUTIVE SUMMARY" val="Yes"/>
  <p:tag name="FOOTERHEIGHT" val="550"/>
  <p:tag name="FORECASTBOXCOLOR" val="252,212,182"/>
  <p:tag name="FORECASTBOXTRANSPARENCY" val="0"/>
  <p:tag name="HIGHLIGHTBOXCOLOR" val="232,230,223"/>
  <p:tag name="HIGHLIGHTBOXTRANSPARENCY" val="0"/>
  <p:tag name="HORIZONTALTOCTYPE" val="Header TOC"/>
  <p:tag name="INCLUDEINHORIZONTALTOC" val="Yes"/>
  <p:tag name="PAGINATIONSTART" val="Slide 1"/>
  <p:tag name="SHOWDISCLAIMERCLIENTNAME" val="No"/>
  <p:tag name="SHOWPRESENTATIONDISCLAIMER" val="Yes"/>
  <p:tag name="SMARTISVISIBLE" val="{@PresentationDisclaimer}!=No Disclaimer"/>
  <p:tag name="SMARTSHAPETYPE" val="PresentationDisclaimer"/>
  <p:tag name="SMRTDOCUMENTTYPE" val="2"/>
  <p:tag name="TABLEDEFAULTFONTSIZE" val="10"/>
  <p:tag name="TABLEHEADERFONTSIZE" val="12"/>
  <p:tag name="TABLESTYLEID" val="{74ED0A72-4B8E-423B-AE2F-120ADE3C16FB}"/>
  <p:tag name="TOCAPPENDIXTEXT" val="Appendices"/>
  <p:tag name="TOCOVERVIEWTEXT" val="Overview"/>
  <p:tag name="TOCPAGETEXT" val="Page"/>
  <p:tag name="TOCSECTIONHEADERTEXT" val="Section"/>
  <p:tag name="TOCSECTIONTEXT" val=" "/>
  <p:tag name="PICTURE" val="Occupied office space"/>
  <p:tag name="BUSINESSUNITCOVERTEXT" val="Transaction Services"/>
  <p:tag name="ISBRANDREFRESH" val="Yes"/>
  <p:tag name="HASFRONTIMAGE" val="NO"/>
  <p:tag name="HASNAVIGATIONBUTTON" val="No"/>
  <p:tag name="GRIDON" val="No"/>
  <p:tag name="SMARTTOCSLIDENUMBER" val="2"/>
  <p:tag name="DIVIDERTOCSTYLE" val="Nonbulleted"/>
  <p:tag name="HEADINGBUTTONTEXTCOLOR" val="Accent1"/>
  <p:tag name="HIGHLIGHTBUTTONTEXTCOLOR" val="Accent1"/>
  <p:tag name="SMARTTOCSTYLE" val="Standard Presentation Agenda"/>
  <p:tag name="SMARTTOCHYPERLINK" val="YES"/>
  <p:tag name="SHOW DRAFT STAMP" val="YES"/>
  <p:tag name="SHOW DATE FILEPATH" val="NO"/>
  <p:tag name="PRESENTATIONDISCLAIMER" val="Standard Disclaimer"/>
  <p:tag name="PRESENTATIONDISCLAIMERTEXT" val="Strictly private and confidential"/>
  <p:tag name="TITLE" val="Presentation Title"/>
  <p:tag name="CONFIDENTIALITY STAMP" val="Strictly Private and Confidential"/>
  <p:tag name="DRAFT STAMP" val="Draft"/>
  <p:tag name="LANGUAGE" val="English (UK)"/>
  <p:tag name="THINKCELLUNDODONOTDELETE" val="0"/>
  <p:tag name="REPORT DATE" val="19 May 2023"/>
  <p:tag name="SUBTITLE" val="Strictly private &amp; confidential"/>
  <p:tag name="PRESENTATION THEME COLOR" val="Non-Branded"/>
  <p:tag name="TOCTEXT" val="Contents"/>
  <p:tag name="LASTSLIDEVIEWED" val="802,1,Slide54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BH50fgWRsGXDJ9n6EJxd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ik10PVeQeaAAIa2ODmbr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msULhbQrmG022Kn7g3w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Bla Bla Object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  <p:tag name="SMARTLINKEDSHAPEID" val="Subtitl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Title"/>
  <p:tag name="SMARTWRITE" val="{@Title}"/>
  <p:tag name="SMARTREAD" val="{@Title}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ubtitle"/>
  <p:tag name="SMARTWRITE" val="{@Subtitle}"/>
  <p:tag name="SMARTREAD" val="{@Subtitle}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Bla Bla Object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  <p:tag name="SMARTLINKEDSHAPEID" val="Subtitl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Title"/>
  <p:tag name="SMARTWRITE" val="{@Title}"/>
  <p:tag name="SMARTREAD" val="{@Title}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ubtitle"/>
  <p:tag name="SMARTWRITE" val="{@Subtitle}"/>
  <p:tag name="SMARTREAD" val="{@Subtitle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gmy.ekS8KjgcIa2pNsEA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OQo1aNuRoK6WSGX8yv_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_K1cQEtRUqRU0MivY3Q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hC0rZUTgWshj7l.hk_S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rztUJJlTauHuJZlsazXS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w_axYciQ2yv8Qt220UNZ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MzvAC.QweAJtafoLy5u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heme/theme1.xml><?xml version="1.0" encoding="utf-8"?>
<a:theme xmlns:a="http://schemas.openxmlformats.org/drawingml/2006/main" name="PwC Smart">
  <a:themeElements>
    <a:clrScheme name="Non-Brande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000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Default - PwC report with top menu (Numbered).potx" id="{65B5C1D8-934F-45CE-A058-FD2D3D7B117D}" vid="{4072E8CC-8887-471B-9A07-9BAEFC1949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b5cda07-b830-42f7-8eb4-9e977ed9cf8c">
      <Terms xmlns="http://schemas.microsoft.com/office/infopath/2007/PartnerControls"/>
    </lcf76f155ced4ddcb4097134ff3c332f>
    <TaxCatchAll xmlns="a587af13-fb0c-4ded-aad8-edfb992c32e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004DBB4575E54888A3F4F4C8344EC1" ma:contentTypeVersion="19" ma:contentTypeDescription="Create a new document." ma:contentTypeScope="" ma:versionID="a09cfa6656407f7c678092c9f2304e6e">
  <xsd:schema xmlns:xsd="http://www.w3.org/2001/XMLSchema" xmlns:xs="http://www.w3.org/2001/XMLSchema" xmlns:p="http://schemas.microsoft.com/office/2006/metadata/properties" xmlns:ns2="ab5cda07-b830-42f7-8eb4-9e977ed9cf8c" xmlns:ns3="a587af13-fb0c-4ded-aad8-edfb992c32e1" targetNamespace="http://schemas.microsoft.com/office/2006/metadata/properties" ma:root="true" ma:fieldsID="363cee04b153126540fcb20399db249c" ns2:_="" ns3:_="">
    <xsd:import namespace="ab5cda07-b830-42f7-8eb4-9e977ed9cf8c"/>
    <xsd:import namespace="a587af13-fb0c-4ded-aad8-edfb992c32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cda07-b830-42f7-8eb4-9e977ed9cf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7bde53e-b0a2-4e98-8550-8a152603f3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7af13-fb0c-4ded-aad8-edfb992c32e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349fc42-89ab-4b9d-9a5d-5540e6a286e3}" ma:internalName="TaxCatchAll" ma:showField="CatchAllData" ma:web="a587af13-fb0c-4ded-aad8-edfb992c32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54026B-4B2D-4642-AEA9-1CA5395BF5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208ABF-2F0A-4957-AE72-5F2157330B04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ab5cda07-b830-42f7-8eb4-9e977ed9cf8c"/>
    <ds:schemaRef ds:uri="http://purl.org/dc/dcmitype/"/>
    <ds:schemaRef ds:uri="http://schemas.microsoft.com/office/2006/metadata/properties"/>
    <ds:schemaRef ds:uri="http://purl.org/dc/elements/1.1/"/>
    <ds:schemaRef ds:uri="a587af13-fb0c-4ded-aad8-edfb992c32e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A6213BC-5DF0-4059-9DCD-733934E286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cda07-b830-42f7-8eb4-9e977ed9cf8c"/>
    <ds:schemaRef ds:uri="a587af13-fb0c-4ded-aad8-edfb992c32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1114</TotalTime>
  <Words>108</Words>
  <Application>Microsoft Office PowerPoint</Application>
  <PresentationFormat>Prilagođeno</PresentationFormat>
  <Paragraphs>20</Paragraphs>
  <Slides>1</Slides>
  <Notes>1</Notes>
  <HiddenSlides>0</HiddenSlides>
  <MMClips>0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PwC Smart</vt:lpstr>
      <vt:lpstr>think-cell Slide</vt:lpstr>
      <vt:lpstr>PowerPoint prezentacija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Ivan Ljubanovic</dc:creator>
  <dc:description>Presentation with top menu (Numbered)</dc:description>
  <cp:lastModifiedBy>Mirta Bokulić</cp:lastModifiedBy>
  <cp:revision>14</cp:revision>
  <dcterms:created xsi:type="dcterms:W3CDTF">2021-10-06T07:44:41Z</dcterms:created>
  <dcterms:modified xsi:type="dcterms:W3CDTF">2025-04-09T07:48:37Z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Report Template Version">
    <vt:lpwstr>TS Global ND 20140514</vt:lpwstr>
  </property>
  <property fmtid="{D5CDD505-2E9C-101B-9397-08002B2CF9AE}" pid="3" name="Go Live Date">
    <vt:lpwstr>05_13_2019</vt:lpwstr>
  </property>
  <property fmtid="{D5CDD505-2E9C-101B-9397-08002B2CF9AE}" pid="4" name="ContentTypeId">
    <vt:lpwstr>0x010100A6004DBB4575E54888A3F4F4C8344EC1</vt:lpwstr>
  </property>
  <property fmtid="{D5CDD505-2E9C-101B-9397-08002B2CF9AE}" pid="5" name="MediaServiceImageTags">
    <vt:lpwstr/>
  </property>
</Properties>
</file>