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8" r:id="rId3"/>
    <p:sldId id="287" r:id="rId4"/>
    <p:sldId id="286" r:id="rId5"/>
    <p:sldId id="285" r:id="rId6"/>
    <p:sldId id="284" r:id="rId7"/>
    <p:sldId id="283" r:id="rId8"/>
    <p:sldId id="290" r:id="rId9"/>
    <p:sldId id="282" r:id="rId10"/>
    <p:sldId id="281" r:id="rId11"/>
    <p:sldId id="280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2240BD-AAF2-FB91-1A37-AEC2869F7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04513E1-A177-01F7-7F92-28C8CAAA5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A7C6953-D416-9B56-6BC6-2317CEA6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F180-DF8F-4013-B023-75A94337EBA7}" type="datetimeFigureOut">
              <a:rPr lang="hr-HR" smtClean="0"/>
              <a:t>25.3.2026.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72F40B0-1100-2E1B-D023-358233BB8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ED4C725-8213-4CF6-B0DA-AB662FED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9C1E-8539-48DB-B9ED-708ED6D3FA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19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4A8C0C-8924-2A31-0350-5455C891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CC07F1B-A748-26EF-C6E0-DDB1DE4D1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957ABDA-199B-AC3A-A7B6-EA4328F5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F180-DF8F-4013-B023-75A94337EBA7}" type="datetimeFigureOut">
              <a:rPr lang="hr-HR" smtClean="0"/>
              <a:t>25.3.2026.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42FA2E-C7E8-0D2D-F913-3E2E9043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0555953-6641-FDC9-2655-B2128E74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9C1E-8539-48DB-B9ED-708ED6D3FA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139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883D930-C1A6-AEC2-8FEA-3B523033C5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DDBF998-446D-9094-4EE2-8152EBE8B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F653BB3-DAA2-8FBB-70D3-D09AB255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F180-DF8F-4013-B023-75A94337EBA7}" type="datetimeFigureOut">
              <a:rPr lang="hr-HR" smtClean="0"/>
              <a:t>25.3.2026.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36010D2-EC30-5EDE-823D-D764FE2E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D0EBB0F-61B0-4A4E-F04C-677F5C51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9C1E-8539-48DB-B9ED-708ED6D3FA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458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285380-50C4-DFF6-5AAF-933EF3AD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941656-5E8C-F1FC-E274-BAF4EA5C5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3CECA9E-5651-61E8-87CA-64A8A801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F180-DF8F-4013-B023-75A94337EBA7}" type="datetimeFigureOut">
              <a:rPr lang="hr-HR" smtClean="0"/>
              <a:t>25.3.2026.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17F7446-4ED1-0DBC-14B2-D351C61B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06B3EA-8AC1-7008-3752-BA483495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9C1E-8539-48DB-B9ED-708ED6D3FA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36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D823EE-F55F-0DBC-B5E7-D5CD1403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673867D-76E5-0F63-622B-7F12BDED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E21761D-5486-CC70-A034-FFEB9B9FA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F180-DF8F-4013-B023-75A94337EBA7}" type="datetimeFigureOut">
              <a:rPr lang="hr-HR" smtClean="0"/>
              <a:t>25.3.2026.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E628141-EA2B-3CCB-173A-7854FFFA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A84D72-B1F5-155D-1BE5-969A8F8D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9C1E-8539-48DB-B9ED-708ED6D3FA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858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BF842E-9B5D-B561-1E17-0307EF53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A086B5-9B46-14C7-6A62-31FCD38D9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4BE695E-F6E9-5661-E7E1-7FBDDF0D1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91BF0E5-281B-0E7D-0B55-0963151B2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F180-DF8F-4013-B023-75A94337EBA7}" type="datetimeFigureOut">
              <a:rPr lang="hr-HR" smtClean="0"/>
              <a:t>25.3.2026.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CDABA46-CD83-35F8-6FA2-20550C285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2747E65-4DF5-2BF5-6A0A-027E5221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9C1E-8539-48DB-B9ED-708ED6D3FA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874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52E6BA-6C58-1EB2-7C57-859D10AD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A15DF0D-8D44-1B87-C402-D6F46F362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C944B1B-F05D-36AC-BDD4-9932D4A81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4A5293B-FD54-2C82-4DF0-4D4DB0555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01AAA06-8C2A-99EF-599A-3DBC8E6EB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45E9665-8120-684D-BFA9-CE60E5ED7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F180-DF8F-4013-B023-75A94337EBA7}" type="datetimeFigureOut">
              <a:rPr lang="hr-HR" smtClean="0"/>
              <a:t>25.3.2026.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1572B91-FD44-5227-DED9-B96CB1C8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D0657FB-7F12-F3E9-597D-E6505731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9C1E-8539-48DB-B9ED-708ED6D3FA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349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7651DD-DB54-A6FE-8017-DDFAC467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F3767DB-F883-D4B2-78D2-F73842DF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F180-DF8F-4013-B023-75A94337EBA7}" type="datetimeFigureOut">
              <a:rPr lang="hr-HR" smtClean="0"/>
              <a:t>25.3.2026.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2DCB6CC-359C-67BB-E125-2C6C1749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E7BAB57-4F40-3A35-9CB3-A80F2E71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9C1E-8539-48DB-B9ED-708ED6D3FA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377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84F4421-6AFA-F815-4BA8-E5368D35F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F180-DF8F-4013-B023-75A94337EBA7}" type="datetimeFigureOut">
              <a:rPr lang="hr-HR" smtClean="0"/>
              <a:t>25.3.2026.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8DEA603-8FAE-434E-4D14-1DCB02CC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5B46F31-8D2A-3018-48F5-BBDA25A8A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9C1E-8539-48DB-B9ED-708ED6D3FA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308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5CA0E9-90EC-E543-701E-EC86C7F3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259F35-E394-C07A-C2EF-365E60110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5D0F01C-0806-CFB8-7D67-78185CE0E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CF8124A-C8CE-19E4-3F78-333986AB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F180-DF8F-4013-B023-75A94337EBA7}" type="datetimeFigureOut">
              <a:rPr lang="hr-HR" smtClean="0"/>
              <a:t>25.3.2026.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623B43D-8A1A-1D5D-E589-3A59D63B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7C46C5E-4DEA-6461-091E-386E7054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9C1E-8539-48DB-B9ED-708ED6D3FA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849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51D28D-0D3C-390F-DAC2-2E8CDCB5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1F01D7-0385-5644-6EC8-E4246F941B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69C38B3-7462-03AE-0ED7-37DE732F3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600AAFF-D47D-AE9F-E0FB-546548FD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F180-DF8F-4013-B023-75A94337EBA7}" type="datetimeFigureOut">
              <a:rPr lang="hr-HR" smtClean="0"/>
              <a:t>25.3.2026.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109506D-38ED-2DF8-AC8E-6B0353E2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D0C1238-1220-C79A-DB3A-59308A511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9C1E-8539-48DB-B9ED-708ED6D3FA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05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E76E1BB-71BC-4F26-7898-D338BEB0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1ED547A-6054-75D3-0EC5-6B3C4E87A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BCFB5A1-F96D-92BE-4890-E53CF4E4A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49F180-DF8F-4013-B023-75A94337EBA7}" type="datetimeFigureOut">
              <a:rPr lang="hr-HR" smtClean="0"/>
              <a:t>25.3.2026.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9FFAE30-BB0F-0D10-54E0-48C030F64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55F559F-2F18-3C50-CAF6-2B270D42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ED9C1E-8539-48DB-B9ED-708ED6D3FA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111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949822E4-9763-5191-3735-AC758CB54E22}"/>
              </a:ext>
            </a:extLst>
          </p:cNvPr>
          <p:cNvSpPr txBox="1"/>
          <p:nvPr/>
        </p:nvSpPr>
        <p:spPr>
          <a:xfrm>
            <a:off x="3246120" y="1536192"/>
            <a:ext cx="565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Dovrši čitanje knjige tijekom proljetnih praznika</a:t>
            </a:r>
          </a:p>
        </p:txBody>
      </p:sp>
    </p:spTree>
    <p:extLst>
      <p:ext uri="{BB962C8B-B14F-4D97-AF65-F5344CB8AC3E}">
        <p14:creationId xmlns:p14="http://schemas.microsoft.com/office/powerpoint/2010/main" val="131955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65361-9E55-96CD-B691-43A893F5B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knjiga, papir, papirnati proizvod&#10;&#10;Sadržaj generiran uz AI možda nije točan.">
            <a:extLst>
              <a:ext uri="{FF2B5EF4-FFF2-40B4-BE49-F238E27FC236}">
                <a16:creationId xmlns:a16="http://schemas.microsoft.com/office/drawing/2014/main" id="{716DE16D-AF7F-A620-46D9-D47D6F904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2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8C6B8-6795-26F2-5110-17942FB9B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knjiga, papir, bilježnica&#10;&#10;Sadržaj generiran uz AI možda nije točan.">
            <a:extLst>
              <a:ext uri="{FF2B5EF4-FFF2-40B4-BE49-F238E27FC236}">
                <a16:creationId xmlns:a16="http://schemas.microsoft.com/office/drawing/2014/main" id="{96CAD192-864A-39CC-632F-8C51E7145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3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248F5-E80D-C831-2710-73FA70F01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knjiga, papir, Publikacija&#10;&#10;Sadržaj generiran uz AI možda nije točan.">
            <a:extLst>
              <a:ext uri="{FF2B5EF4-FFF2-40B4-BE49-F238E27FC236}">
                <a16:creationId xmlns:a16="http://schemas.microsoft.com/office/drawing/2014/main" id="{FE5E5400-E95F-B3E6-BC10-2A7DD3D0E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6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knjiga, papir, Publikacija&#10;&#10;Sadržaj generiran uz AI možda nije točan.">
            <a:extLst>
              <a:ext uri="{FF2B5EF4-FFF2-40B4-BE49-F238E27FC236}">
                <a16:creationId xmlns:a16="http://schemas.microsoft.com/office/drawing/2014/main" id="{27DFB0A5-A775-1CA6-28E6-8CBD0975B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6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7F434-D3E6-CA1D-F179-55F8AA3ED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knjiga, papir, Publikacija&#10;&#10;Sadržaj generiran uz AI možda nije točan.">
            <a:extLst>
              <a:ext uri="{FF2B5EF4-FFF2-40B4-BE49-F238E27FC236}">
                <a16:creationId xmlns:a16="http://schemas.microsoft.com/office/drawing/2014/main" id="{B5F66426-30F3-23A3-0144-6E0FACFD5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4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knjiga, ilustracija&#10;&#10;Sadržaj generiran uz AI možda nije točan.">
            <a:extLst>
              <a:ext uri="{FF2B5EF4-FFF2-40B4-BE49-F238E27FC236}">
                <a16:creationId xmlns:a16="http://schemas.microsoft.com/office/drawing/2014/main" id="{42EE360E-C7EF-ACCD-5500-354FFC055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1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C3373-DD52-5698-13A7-B0363EC7B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knjiga, ilustracija, crtić&#10;&#10;Sadržaj generiran uz AI možda nije točan.">
            <a:extLst>
              <a:ext uri="{FF2B5EF4-FFF2-40B4-BE49-F238E27FC236}">
                <a16:creationId xmlns:a16="http://schemas.microsoft.com/office/drawing/2014/main" id="{673D30AE-CB57-F88D-B9AD-17C197277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4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knjiga, papir, pismo&#10;&#10;Sadržaj generiran uz AI možda nije točan.">
            <a:extLst>
              <a:ext uri="{FF2B5EF4-FFF2-40B4-BE49-F238E27FC236}">
                <a16:creationId xmlns:a16="http://schemas.microsoft.com/office/drawing/2014/main" id="{8D1B9396-75C2-C38B-645A-C14E82596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1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knjiga, papir, cvijet&#10;&#10;Sadržaj generiran uz AI možda nije točan.">
            <a:extLst>
              <a:ext uri="{FF2B5EF4-FFF2-40B4-BE49-F238E27FC236}">
                <a16:creationId xmlns:a16="http://schemas.microsoft.com/office/drawing/2014/main" id="{B5AC87F2-CE70-678E-DE78-81537E144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7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2018F-9515-A84B-1737-EDE5F44ED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knjiga, papir, dokument&#10;&#10;Sadržaj generiran uz AI možda nije točan.">
            <a:extLst>
              <a:ext uri="{FF2B5EF4-FFF2-40B4-BE49-F238E27FC236}">
                <a16:creationId xmlns:a16="http://schemas.microsoft.com/office/drawing/2014/main" id="{9F3256DB-54CD-3563-0B69-05FED1DD0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46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</Words>
  <Application>Microsoft Office PowerPoint</Application>
  <PresentationFormat>Široki zaslon</PresentationFormat>
  <Paragraphs>1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Rahela Frelih</dc:creator>
  <cp:lastModifiedBy>Rahela Frelih</cp:lastModifiedBy>
  <cp:revision>6</cp:revision>
  <dcterms:created xsi:type="dcterms:W3CDTF">2026-03-25T09:57:59Z</dcterms:created>
  <dcterms:modified xsi:type="dcterms:W3CDTF">2026-03-25T12:32:39Z</dcterms:modified>
</cp:coreProperties>
</file>